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305E-3EB4-4F1B-8CA1-3E604FB57967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514C-DFF7-4CCA-8D60-E759F6C3D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305E-3EB4-4F1B-8CA1-3E604FB57967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514C-DFF7-4CCA-8D60-E759F6C3D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305E-3EB4-4F1B-8CA1-3E604FB57967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514C-DFF7-4CCA-8D60-E759F6C3D94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305E-3EB4-4F1B-8CA1-3E604FB57967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514C-DFF7-4CCA-8D60-E759F6C3D94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305E-3EB4-4F1B-8CA1-3E604FB57967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514C-DFF7-4CCA-8D60-E759F6C3D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305E-3EB4-4F1B-8CA1-3E604FB57967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514C-DFF7-4CCA-8D60-E759F6C3D94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305E-3EB4-4F1B-8CA1-3E604FB57967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514C-DFF7-4CCA-8D60-E759F6C3D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305E-3EB4-4F1B-8CA1-3E604FB57967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514C-DFF7-4CCA-8D60-E759F6C3D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305E-3EB4-4F1B-8CA1-3E604FB57967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514C-DFF7-4CCA-8D60-E759F6C3D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305E-3EB4-4F1B-8CA1-3E604FB57967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514C-DFF7-4CCA-8D60-E759F6C3D94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305E-3EB4-4F1B-8CA1-3E604FB57967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514C-DFF7-4CCA-8D60-E759F6C3D94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966305E-3EB4-4F1B-8CA1-3E604FB57967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1C7514C-DFF7-4CCA-8D60-E759F6C3D94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ru-RU" sz="20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ОТЧЕТ </a:t>
            </a:r>
            <a:br>
              <a:rPr lang="ru-RU" sz="20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 работе по методическому сопровождению учителей-логопедов</a:t>
            </a:r>
            <a:br>
              <a:rPr lang="ru-RU" sz="20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общеобразовательных организаций МО г. Краснодар</a:t>
            </a:r>
            <a:br>
              <a:rPr lang="ru-RU" sz="20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 2022-2023 учебный год</a:t>
            </a:r>
            <a:br>
              <a:rPr lang="ru-RU" sz="20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2000" b="1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03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727280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787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3" y="587375"/>
            <a:ext cx="8016875" cy="568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303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75169"/>
            <a:ext cx="7776864" cy="4233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7200"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457200" indent="457200"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/>
              <a:ea typeface="Calibri"/>
              <a:cs typeface="Times New Roman"/>
            </a:endParaRPr>
          </a:p>
          <a:p>
            <a:pPr marL="457200" indent="457200"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457200"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Была 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оказана методическая помощь учителям-логопедам </a:t>
            </a: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в ОО: №№ 5, 11, 17, 22, 29, 30, 31, 34, 38, 41, 42, 44, 46, 55, 65, 70, 71, 94, проведен анализ продуктивности деятельности учителя-логопеда, даны рекомендации по устранению выявленных недочетов.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457200"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Проведено 148 </a:t>
            </a: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консультации 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для заместителей руководителей ОО, председателей </a:t>
            </a: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ППк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, учителей-логопедов ОО.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457200"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Оказана методическая помощь учителям-логопедам МБОУ СОШ № 55, 17, 19, 70 в разработке рабочих программ (комплексное сопровождение учащихся с ОВЗ), </a:t>
            </a: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рецензирование программ 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(3 программы).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2037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87051"/>
            <a:ext cx="7776864" cy="4233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7200"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457200"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В ОО работают 85 учителей-логопедов, из них 62 – по основной должности, 23 человека на совместительстве/совмещении: из них 18 человек 0,5 ставки, а 5 человек - 0,25 ставки. 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457200"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Трудовой стаж в должности учителя-логопеда более 15 лет имеют 23 человека, от 10 до 15 лет – 9 человек, от 3 до 10 лет – 21 человек, от 1 года до 3 лет – 27 человек, до 1 года – 5 человек.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457200"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Высшую квалификационную категорию имеют 12 учителей-логопедов, первую – 14 человек. Прошли обучение на курсах повышения квалификации 39 человек.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457200"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По данным анализа отчетов учителей-логопедов ОО количество учащихся в начальной школе, получивших логопедическую помощь ОО в 2022-2023 учебном году – 4356 человек. 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6755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14347"/>
            <a:ext cx="7488832" cy="6127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306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УДАЧИ И ТВОРЧЕСКИХ УСПЕХОВ!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8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</TotalTime>
  <Words>239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ОТЧЕТ  о работе по методическому сопровождению учителей-логопедов общеобразовательных организаций МО г. Краснодар за 2022-2023 учебный год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 о работе по методическому сопровождению учителей-логопедов общеобразовательных организаций МО г. Краснодар за 2022-2023 учебный год</dc:title>
  <dc:creator>user</dc:creator>
  <cp:lastModifiedBy>user</cp:lastModifiedBy>
  <cp:revision>7</cp:revision>
  <dcterms:created xsi:type="dcterms:W3CDTF">2023-06-27T07:06:10Z</dcterms:created>
  <dcterms:modified xsi:type="dcterms:W3CDTF">2023-06-27T07:27:42Z</dcterms:modified>
</cp:coreProperties>
</file>