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7" r:id="rId2"/>
    <p:sldId id="333" r:id="rId3"/>
    <p:sldId id="470" r:id="rId4"/>
    <p:sldId id="472" r:id="rId5"/>
    <p:sldId id="471" r:id="rId6"/>
    <p:sldId id="474" r:id="rId7"/>
    <p:sldId id="476" r:id="rId8"/>
    <p:sldId id="478" r:id="rId9"/>
    <p:sldId id="475" r:id="rId10"/>
    <p:sldId id="386" r:id="rId11"/>
    <p:sldId id="292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 Black" panose="020B0604020202020204" charset="0"/>
      <p:bold r:id="rId19"/>
      <p:boldItalic r:id="rId20"/>
    </p:embeddedFont>
    <p:embeddedFont>
      <p:font typeface="Arial Unicode MS" panose="020B0604020202020204" pitchFamily="34" charset="-128"/>
      <p:regular r:id="rId21"/>
    </p:embeddedFont>
    <p:embeddedFont>
      <p:font typeface="Poppins Light" panose="020B0604020202020204" charset="0"/>
      <p:regular r:id="rId22"/>
      <p:italic r:id="rId23"/>
    </p:embeddedFont>
    <p:embeddedFont>
      <p:font typeface="Damion" panose="020B0604020202020204" charset="0"/>
      <p:regular r:id="rId24"/>
    </p:embeddedFont>
    <p:embeddedFont>
      <p:font typeface="맑은 고딕" panose="020B0503020000020004" pitchFamily="34" charset="-127"/>
      <p:regular r:id="rId25"/>
      <p:bold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C5"/>
    <a:srgbClr val="3950AD"/>
    <a:srgbClr val="FFDF99"/>
    <a:srgbClr val="FD7774"/>
    <a:srgbClr val="FF6723"/>
    <a:srgbClr val="3B403A"/>
    <a:srgbClr val="2EC9B3"/>
    <a:srgbClr val="FF9B82"/>
    <a:srgbClr val="163248"/>
    <a:srgbClr val="F9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4" autoAdjust="0"/>
    <p:restoredTop sz="94660"/>
  </p:normalViewPr>
  <p:slideViewPr>
    <p:cSldViewPr snapToGrid="0">
      <p:cViewPr>
        <p:scale>
          <a:sx n="75" d="100"/>
          <a:sy n="75" d="100"/>
        </p:scale>
        <p:origin x="-2034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2023-11-24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2023-11-24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image" Target="../media/image14.svg"/><Relationship Id="rId26" Type="http://schemas.openxmlformats.org/officeDocument/2006/relationships/image" Target="../media/image22.svg"/><Relationship Id="rId3" Type="http://schemas.openxmlformats.org/officeDocument/2006/relationships/image" Target="../media/image2.svg"/><Relationship Id="rId21" Type="http://schemas.openxmlformats.org/officeDocument/2006/relationships/image" Target="../media/image9.png"/><Relationship Id="rId34" Type="http://schemas.openxmlformats.org/officeDocument/2006/relationships/image" Target="../media/image30.svg"/><Relationship Id="rId7" Type="http://schemas.openxmlformats.org/officeDocument/2006/relationships/image" Target="../media/image6.svg"/><Relationship Id="rId12" Type="http://schemas.openxmlformats.org/officeDocument/2006/relationships/hyperlink" Target="http://www.pptmon.com/" TargetMode="External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33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29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pptmon.com/" TargetMode="External"/><Relationship Id="rId24" Type="http://schemas.openxmlformats.org/officeDocument/2006/relationships/image" Target="../media/image20.svg"/><Relationship Id="rId32" Type="http://schemas.openxmlformats.org/officeDocument/2006/relationships/image" Target="../media/image28.svg"/><Relationship Id="rId5" Type="http://schemas.openxmlformats.org/officeDocument/2006/relationships/image" Target="../media/image4.svg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28" Type="http://schemas.openxmlformats.org/officeDocument/2006/relationships/image" Target="../media/image24.svg"/><Relationship Id="rId10" Type="http://schemas.openxmlformats.org/officeDocument/2006/relationships/image" Target="../media/image8.sv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10.svg"/><Relationship Id="rId22" Type="http://schemas.openxmlformats.org/officeDocument/2006/relationships/image" Target="../media/image18.svg"/><Relationship Id="rId27" Type="http://schemas.openxmlformats.org/officeDocument/2006/relationships/image" Target="../media/image12.png"/><Relationship Id="rId30" Type="http://schemas.openxmlformats.org/officeDocument/2006/relationships/image" Target="../media/image26.svg"/><Relationship Id="rId8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12" Type="http://schemas.openxmlformats.org/officeDocument/2006/relationships/image" Target="../media/image22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64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2.png"/><Relationship Id="rId10" Type="http://schemas.openxmlformats.org/officeDocument/2006/relationships/image" Target="../media/image20.svg"/><Relationship Id="rId4" Type="http://schemas.openxmlformats.org/officeDocument/2006/relationships/image" Target="../media/image8.svg"/><Relationship Id="rId9" Type="http://schemas.openxmlformats.org/officeDocument/2006/relationships/image" Target="../media/image10.png"/><Relationship Id="rId14" Type="http://schemas.openxmlformats.org/officeDocument/2006/relationships/image" Target="../media/image2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0.png"/><Relationship Id="rId18" Type="http://schemas.openxmlformats.org/officeDocument/2006/relationships/image" Target="../media/image98.svg"/><Relationship Id="rId3" Type="http://schemas.openxmlformats.org/officeDocument/2006/relationships/image" Target="../media/image4.png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38.svg"/><Relationship Id="rId1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7.svg"/><Relationship Id="rId20" Type="http://schemas.openxmlformats.org/officeDocument/2006/relationships/image" Target="../media/image14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9.png"/><Relationship Id="rId24" Type="http://schemas.openxmlformats.org/officeDocument/2006/relationships/image" Target="../media/image2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8.png"/><Relationship Id="rId23" Type="http://schemas.openxmlformats.org/officeDocument/2006/relationships/image" Target="../media/image1.png"/><Relationship Id="rId10" Type="http://schemas.openxmlformats.org/officeDocument/2006/relationships/image" Target="../media/image24.svg"/><Relationship Id="rId19" Type="http://schemas.openxmlformats.org/officeDocument/2006/relationships/image" Target="../media/image7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40.svg"/><Relationship Id="rId22" Type="http://schemas.openxmlformats.org/officeDocument/2006/relationships/image" Target="../media/image58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13" Type="http://schemas.openxmlformats.org/officeDocument/2006/relationships/image" Target="../media/image26.png"/><Relationship Id="rId18" Type="http://schemas.openxmlformats.org/officeDocument/2006/relationships/image" Target="../media/image104.svg"/><Relationship Id="rId26" Type="http://schemas.openxmlformats.org/officeDocument/2006/relationships/image" Target="../media/image68.svg"/><Relationship Id="rId3" Type="http://schemas.openxmlformats.org/officeDocument/2006/relationships/image" Target="../media/image4.png"/><Relationship Id="rId21" Type="http://schemas.openxmlformats.org/officeDocument/2006/relationships/image" Target="../media/image32.png"/><Relationship Id="rId7" Type="http://schemas.openxmlformats.org/officeDocument/2006/relationships/image" Target="../media/image49.png"/><Relationship Id="rId12" Type="http://schemas.openxmlformats.org/officeDocument/2006/relationships/image" Target="../media/image24.svg"/><Relationship Id="rId17" Type="http://schemas.openxmlformats.org/officeDocument/2006/relationships/image" Target="../media/image51.png"/><Relationship Id="rId25" Type="http://schemas.openxmlformats.org/officeDocument/2006/relationships/image" Target="../media/image34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02.svg"/><Relationship Id="rId20" Type="http://schemas.openxmlformats.org/officeDocument/2006/relationships/image" Target="../media/image42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10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50.png"/><Relationship Id="rId23" Type="http://schemas.openxmlformats.org/officeDocument/2006/relationships/image" Target="../media/image52.png"/><Relationship Id="rId10" Type="http://schemas.openxmlformats.org/officeDocument/2006/relationships/image" Target="../media/image2.svg"/><Relationship Id="rId19" Type="http://schemas.openxmlformats.org/officeDocument/2006/relationships/image" Target="../media/image21.png"/><Relationship Id="rId4" Type="http://schemas.openxmlformats.org/officeDocument/2006/relationships/image" Target="../media/image8.svg"/><Relationship Id="rId9" Type="http://schemas.openxmlformats.org/officeDocument/2006/relationships/image" Target="../media/image1.png"/><Relationship Id="rId14" Type="http://schemas.openxmlformats.org/officeDocument/2006/relationships/image" Target="../media/image52.svg"/><Relationship Id="rId22" Type="http://schemas.openxmlformats.org/officeDocument/2006/relationships/image" Target="../media/image6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20.png"/><Relationship Id="rId18" Type="http://schemas.openxmlformats.org/officeDocument/2006/relationships/image" Target="../media/image109.svg"/><Relationship Id="rId26" Type="http://schemas.openxmlformats.org/officeDocument/2006/relationships/image" Target="../media/image113.svg"/><Relationship Id="rId3" Type="http://schemas.openxmlformats.org/officeDocument/2006/relationships/image" Target="../media/image4.png"/><Relationship Id="rId21" Type="http://schemas.openxmlformats.org/officeDocument/2006/relationships/image" Target="../media/image34.png"/><Relationship Id="rId7" Type="http://schemas.openxmlformats.org/officeDocument/2006/relationships/image" Target="../media/image1.png"/><Relationship Id="rId12" Type="http://schemas.openxmlformats.org/officeDocument/2006/relationships/image" Target="../media/image108.svg"/><Relationship Id="rId17" Type="http://schemas.openxmlformats.org/officeDocument/2006/relationships/image" Target="../media/image3.png"/><Relationship Id="rId25" Type="http://schemas.openxmlformats.org/officeDocument/2006/relationships/image" Target="../media/image55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2.svg"/><Relationship Id="rId20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3.png"/><Relationship Id="rId24" Type="http://schemas.openxmlformats.org/officeDocument/2006/relationships/image" Target="../media/image111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21.png"/><Relationship Id="rId23" Type="http://schemas.openxmlformats.org/officeDocument/2006/relationships/image" Target="../media/image54.png"/><Relationship Id="rId10" Type="http://schemas.openxmlformats.org/officeDocument/2006/relationships/image" Target="../media/image24.svg"/><Relationship Id="rId19" Type="http://schemas.openxmlformats.org/officeDocument/2006/relationships/image" Target="../media/image5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40.svg"/><Relationship Id="rId22" Type="http://schemas.openxmlformats.org/officeDocument/2006/relationships/image" Target="../media/image68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43.png"/><Relationship Id="rId18" Type="http://schemas.openxmlformats.org/officeDocument/2006/relationships/image" Target="../media/image115.svg"/><Relationship Id="rId3" Type="http://schemas.openxmlformats.org/officeDocument/2006/relationships/image" Target="../media/image4.png"/><Relationship Id="rId21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24.svg"/><Relationship Id="rId17" Type="http://schemas.openxmlformats.org/officeDocument/2006/relationships/image" Target="../media/image56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79.svg"/><Relationship Id="rId20" Type="http://schemas.openxmlformats.org/officeDocument/2006/relationships/image" Target="../media/image44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1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9.png"/><Relationship Id="rId23" Type="http://schemas.openxmlformats.org/officeDocument/2006/relationships/image" Target="../media/image9.png"/><Relationship Id="rId10" Type="http://schemas.openxmlformats.org/officeDocument/2006/relationships/image" Target="../media/image22.svg"/><Relationship Id="rId19" Type="http://schemas.openxmlformats.org/officeDocument/2006/relationships/image" Target="../media/image22.png"/><Relationship Id="rId4" Type="http://schemas.openxmlformats.org/officeDocument/2006/relationships/image" Target="../media/image8.svg"/><Relationship Id="rId9" Type="http://schemas.openxmlformats.org/officeDocument/2006/relationships/image" Target="../media/image11.png"/><Relationship Id="rId14" Type="http://schemas.openxmlformats.org/officeDocument/2006/relationships/image" Target="../media/image87.svg"/><Relationship Id="rId22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5.png"/><Relationship Id="rId18" Type="http://schemas.openxmlformats.org/officeDocument/2006/relationships/image" Target="../media/image91.sv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117.svg"/><Relationship Id="rId17" Type="http://schemas.openxmlformats.org/officeDocument/2006/relationships/image" Target="../media/image45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19.svg"/><Relationship Id="rId20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7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58.png"/><Relationship Id="rId10" Type="http://schemas.openxmlformats.org/officeDocument/2006/relationships/image" Target="../media/image24.svg"/><Relationship Id="rId19" Type="http://schemas.openxmlformats.org/officeDocument/2006/relationships/image" Target="../media/image1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70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svg"/><Relationship Id="rId13" Type="http://schemas.openxmlformats.org/officeDocument/2006/relationships/image" Target="../media/image38.png"/><Relationship Id="rId18" Type="http://schemas.openxmlformats.org/officeDocument/2006/relationships/image" Target="../media/image104.svg"/><Relationship Id="rId26" Type="http://schemas.openxmlformats.org/officeDocument/2006/relationships/image" Target="../media/image68.svg"/><Relationship Id="rId3" Type="http://schemas.openxmlformats.org/officeDocument/2006/relationships/image" Target="../media/image4.png"/><Relationship Id="rId21" Type="http://schemas.openxmlformats.org/officeDocument/2006/relationships/image" Target="../media/image14.png"/><Relationship Id="rId7" Type="http://schemas.openxmlformats.org/officeDocument/2006/relationships/image" Target="../media/image59.png"/><Relationship Id="rId12" Type="http://schemas.openxmlformats.org/officeDocument/2006/relationships/image" Target="../media/image24.svg"/><Relationship Id="rId17" Type="http://schemas.openxmlformats.org/officeDocument/2006/relationships/image" Target="../media/image51.png"/><Relationship Id="rId25" Type="http://schemas.openxmlformats.org/officeDocument/2006/relationships/image" Target="../media/image34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02.svg"/><Relationship Id="rId20" Type="http://schemas.openxmlformats.org/officeDocument/2006/relationships/image" Target="../media/image124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12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50.png"/><Relationship Id="rId23" Type="http://schemas.openxmlformats.org/officeDocument/2006/relationships/image" Target="../media/image61.png"/><Relationship Id="rId10" Type="http://schemas.openxmlformats.org/officeDocument/2006/relationships/image" Target="../media/image2.svg"/><Relationship Id="rId19" Type="http://schemas.openxmlformats.org/officeDocument/2006/relationships/image" Target="../media/image60.png"/><Relationship Id="rId4" Type="http://schemas.openxmlformats.org/officeDocument/2006/relationships/image" Target="../media/image8.svg"/><Relationship Id="rId9" Type="http://schemas.openxmlformats.org/officeDocument/2006/relationships/image" Target="../media/image1.png"/><Relationship Id="rId14" Type="http://schemas.openxmlformats.org/officeDocument/2006/relationships/image" Target="../media/image122.svg"/><Relationship Id="rId22" Type="http://schemas.openxmlformats.org/officeDocument/2006/relationships/image" Target="../media/image2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17.png"/><Relationship Id="rId18" Type="http://schemas.openxmlformats.org/officeDocument/2006/relationships/image" Target="../media/image38.sv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1.png"/><Relationship Id="rId12" Type="http://schemas.openxmlformats.org/officeDocument/2006/relationships/image" Target="../media/image24.svg"/><Relationship Id="rId17" Type="http://schemas.openxmlformats.org/officeDocument/2006/relationships/image" Target="../media/image1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4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image" Target="../media/image32.svg"/><Relationship Id="rId19" Type="http://schemas.openxmlformats.org/officeDocument/2006/relationships/image" Target="../media/image20.png"/><Relationship Id="rId4" Type="http://schemas.openxmlformats.org/officeDocument/2006/relationships/image" Target="../media/image8.svg"/><Relationship Id="rId9" Type="http://schemas.openxmlformats.org/officeDocument/2006/relationships/image" Target="../media/image16.png"/><Relationship Id="rId14" Type="http://schemas.openxmlformats.org/officeDocument/2006/relationships/image" Target="../media/image34.svg"/><Relationship Id="rId22" Type="http://schemas.openxmlformats.org/officeDocument/2006/relationships/image" Target="../media/image4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44.svg"/><Relationship Id="rId3" Type="http://schemas.openxmlformats.org/officeDocument/2006/relationships/image" Target="../media/image46.svg"/><Relationship Id="rId21" Type="http://schemas.openxmlformats.org/officeDocument/2006/relationships/image" Target="../media/image1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2.svg"/><Relationship Id="rId17" Type="http://schemas.openxmlformats.org/officeDocument/2006/relationships/image" Target="../media/image22.png"/><Relationship Id="rId2" Type="http://schemas.openxmlformats.org/officeDocument/2006/relationships/image" Target="../media/image23.png"/><Relationship Id="rId16" Type="http://schemas.openxmlformats.org/officeDocument/2006/relationships/image" Target="../media/image38.svg"/><Relationship Id="rId20" Type="http://schemas.openxmlformats.org/officeDocument/2006/relationships/image" Target="../media/image4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20.svg"/><Relationship Id="rId19" Type="http://schemas.openxmlformats.org/officeDocument/2006/relationships/image" Target="../media/image24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24.svg"/><Relationship Id="rId22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20.png"/><Relationship Id="rId18" Type="http://schemas.openxmlformats.org/officeDocument/2006/relationships/image" Target="../media/image54.svg"/><Relationship Id="rId3" Type="http://schemas.openxmlformats.org/officeDocument/2006/relationships/image" Target="../media/image4.png"/><Relationship Id="rId21" Type="http://schemas.openxmlformats.org/officeDocument/2006/relationships/image" Target="../media/image29.png"/><Relationship Id="rId7" Type="http://schemas.openxmlformats.org/officeDocument/2006/relationships/image" Target="../media/image25.png"/><Relationship Id="rId12" Type="http://schemas.openxmlformats.org/officeDocument/2006/relationships/image" Target="../media/image52.svg"/><Relationship Id="rId17" Type="http://schemas.openxmlformats.org/officeDocument/2006/relationships/image" Target="../media/image27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2.svg"/><Relationship Id="rId20" Type="http://schemas.openxmlformats.org/officeDocument/2006/relationships/image" Target="../media/image56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6.png"/><Relationship Id="rId24" Type="http://schemas.openxmlformats.org/officeDocument/2006/relationships/image" Target="../media/image2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21.png"/><Relationship Id="rId23" Type="http://schemas.openxmlformats.org/officeDocument/2006/relationships/image" Target="../media/image1.png"/><Relationship Id="rId10" Type="http://schemas.openxmlformats.org/officeDocument/2006/relationships/image" Target="../media/image24.svg"/><Relationship Id="rId19" Type="http://schemas.openxmlformats.org/officeDocument/2006/relationships/image" Target="../media/image28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40.svg"/><Relationship Id="rId22" Type="http://schemas.openxmlformats.org/officeDocument/2006/relationships/image" Target="../media/image58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40.svg"/><Relationship Id="rId26" Type="http://schemas.openxmlformats.org/officeDocument/2006/relationships/image" Target="../media/image68.svg"/><Relationship Id="rId3" Type="http://schemas.openxmlformats.org/officeDocument/2006/relationships/image" Target="../media/image60.svg"/><Relationship Id="rId21" Type="http://schemas.openxmlformats.org/officeDocument/2006/relationships/image" Target="../media/image32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4.svg"/><Relationship Id="rId17" Type="http://schemas.openxmlformats.org/officeDocument/2006/relationships/image" Target="../media/image20.png"/><Relationship Id="rId25" Type="http://schemas.openxmlformats.org/officeDocument/2006/relationships/image" Target="../media/image34.png"/><Relationship Id="rId2" Type="http://schemas.openxmlformats.org/officeDocument/2006/relationships/image" Target="../media/image30.png"/><Relationship Id="rId16" Type="http://schemas.openxmlformats.org/officeDocument/2006/relationships/image" Target="../media/image62.svg"/><Relationship Id="rId20" Type="http://schemas.openxmlformats.org/officeDocument/2006/relationships/image" Target="../media/image4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2.png"/><Relationship Id="rId24" Type="http://schemas.openxmlformats.org/officeDocument/2006/relationships/image" Target="../media/image66.svg"/><Relationship Id="rId5" Type="http://schemas.openxmlformats.org/officeDocument/2006/relationships/image" Target="../media/image4.png"/><Relationship Id="rId15" Type="http://schemas.openxmlformats.org/officeDocument/2006/relationships/image" Target="../media/image31.png"/><Relationship Id="rId23" Type="http://schemas.openxmlformats.org/officeDocument/2006/relationships/image" Target="../media/image33.png"/><Relationship Id="rId10" Type="http://schemas.openxmlformats.org/officeDocument/2006/relationships/image" Target="../media/image2.svg"/><Relationship Id="rId19" Type="http://schemas.openxmlformats.org/officeDocument/2006/relationships/image" Target="../media/image21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Relationship Id="rId14" Type="http://schemas.openxmlformats.org/officeDocument/2006/relationships/image" Target="../media/image38.svg"/><Relationship Id="rId22" Type="http://schemas.openxmlformats.org/officeDocument/2006/relationships/image" Target="../media/image64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20.png"/><Relationship Id="rId18" Type="http://schemas.openxmlformats.org/officeDocument/2006/relationships/image" Target="../media/image73.svg"/><Relationship Id="rId26" Type="http://schemas.openxmlformats.org/officeDocument/2006/relationships/image" Target="../media/image77.sv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openxmlformats.org/officeDocument/2006/relationships/image" Target="../media/image1.png"/><Relationship Id="rId12" Type="http://schemas.openxmlformats.org/officeDocument/2006/relationships/image" Target="../media/image70.svg"/><Relationship Id="rId17" Type="http://schemas.openxmlformats.org/officeDocument/2006/relationships/image" Target="../media/image36.png"/><Relationship Id="rId25" Type="http://schemas.openxmlformats.org/officeDocument/2006/relationships/image" Target="../media/image38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71.svg"/><Relationship Id="rId20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5.png"/><Relationship Id="rId24" Type="http://schemas.openxmlformats.org/officeDocument/2006/relationships/image" Target="../media/image75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5.png"/><Relationship Id="rId23" Type="http://schemas.openxmlformats.org/officeDocument/2006/relationships/image" Target="../media/image37.png"/><Relationship Id="rId10" Type="http://schemas.openxmlformats.org/officeDocument/2006/relationships/image" Target="../media/image24.svg"/><Relationship Id="rId19" Type="http://schemas.openxmlformats.org/officeDocument/2006/relationships/image" Target="../media/image5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40.svg"/><Relationship Id="rId22" Type="http://schemas.openxmlformats.org/officeDocument/2006/relationships/image" Target="../media/image32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35.png"/><Relationship Id="rId18" Type="http://schemas.openxmlformats.org/officeDocument/2006/relationships/image" Target="../media/image81.svg"/><Relationship Id="rId3" Type="http://schemas.openxmlformats.org/officeDocument/2006/relationships/image" Target="../media/image4.png"/><Relationship Id="rId21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24.svg"/><Relationship Id="rId17" Type="http://schemas.openxmlformats.org/officeDocument/2006/relationships/image" Target="../media/image40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79.svg"/><Relationship Id="rId20" Type="http://schemas.openxmlformats.org/officeDocument/2006/relationships/image" Target="../media/image83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1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9.png"/><Relationship Id="rId23" Type="http://schemas.openxmlformats.org/officeDocument/2006/relationships/image" Target="../media/image9.png"/><Relationship Id="rId10" Type="http://schemas.openxmlformats.org/officeDocument/2006/relationships/image" Target="../media/image22.svg"/><Relationship Id="rId19" Type="http://schemas.openxmlformats.org/officeDocument/2006/relationships/image" Target="../media/image41.png"/><Relationship Id="rId4" Type="http://schemas.openxmlformats.org/officeDocument/2006/relationships/image" Target="../media/image8.svg"/><Relationship Id="rId9" Type="http://schemas.openxmlformats.org/officeDocument/2006/relationships/image" Target="../media/image11.png"/><Relationship Id="rId14" Type="http://schemas.openxmlformats.org/officeDocument/2006/relationships/image" Target="../media/image70.svg"/><Relationship Id="rId22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43.png"/><Relationship Id="rId18" Type="http://schemas.openxmlformats.org/officeDocument/2006/relationships/image" Target="../media/image91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85.svg"/><Relationship Id="rId17" Type="http://schemas.openxmlformats.org/officeDocument/2006/relationships/image" Target="../media/image45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89.svg"/><Relationship Id="rId20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42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4.png"/><Relationship Id="rId10" Type="http://schemas.openxmlformats.org/officeDocument/2006/relationships/image" Target="../media/image24.svg"/><Relationship Id="rId19" Type="http://schemas.openxmlformats.org/officeDocument/2006/relationships/image" Target="../media/image1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87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46.png"/><Relationship Id="rId18" Type="http://schemas.openxmlformats.org/officeDocument/2006/relationships/image" Target="../media/image38.sv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1.png"/><Relationship Id="rId12" Type="http://schemas.openxmlformats.org/officeDocument/2006/relationships/image" Target="../media/image24.svg"/><Relationship Id="rId17" Type="http://schemas.openxmlformats.org/officeDocument/2006/relationships/image" Target="../media/image1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4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image" Target="../media/image32.svg"/><Relationship Id="rId19" Type="http://schemas.openxmlformats.org/officeDocument/2006/relationships/image" Target="../media/image20.png"/><Relationship Id="rId4" Type="http://schemas.openxmlformats.org/officeDocument/2006/relationships/image" Target="../media/image8.svg"/><Relationship Id="rId9" Type="http://schemas.openxmlformats.org/officeDocument/2006/relationships/image" Target="../media/image16.png"/><Relationship Id="rId14" Type="http://schemas.openxmlformats.org/officeDocument/2006/relationships/image" Target="../media/image93.svg"/><Relationship Id="rId22" Type="http://schemas.openxmlformats.org/officeDocument/2006/relationships/image" Target="../media/image4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:a16="http://schemas.microsoft.com/office/drawing/2014/main" xmlns="" id="{B3A5E4A6-29A9-47FB-B192-D23DD0DB9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5108" b="22092"/>
          <a:stretch/>
        </p:blipFill>
        <p:spPr>
          <a:xfrm>
            <a:off x="9169400" y="2929828"/>
            <a:ext cx="3022600" cy="3928172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xmlns="" id="{1E0EB250-ADC3-48DE-9E6F-F63CAF486F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98178" y="3351825"/>
            <a:ext cx="793822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DB9F50BB-F82D-4BA7-87C6-CCBB55C39A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41952"/>
          <a:stretch/>
        </p:blipFill>
        <p:spPr>
          <a:xfrm>
            <a:off x="5951035" y="0"/>
            <a:ext cx="2868103" cy="2605087"/>
          </a:xfrm>
          <a:prstGeom prst="rect">
            <a:avLst/>
          </a:prstGeom>
        </p:spPr>
      </p:pic>
      <p:sp>
        <p:nvSpPr>
          <p:cNvPr id="65" name="그림 개체 틀 17">
            <a:extLst>
              <a:ext uri="{FF2B5EF4-FFF2-40B4-BE49-F238E27FC236}">
                <a16:creationId xmlns:a16="http://schemas.microsoft.com/office/drawing/2014/main" xmlns="" id="{B10AAEC6-7D05-46AA-9580-6D7D98E09C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79044" y="1115819"/>
            <a:ext cx="4626366" cy="462636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4" name="Graphic 3">
            <a:hlinkClick r:id="rId8"/>
            <a:extLst>
              <a:ext uri="{FF2B5EF4-FFF2-40B4-BE49-F238E27FC236}">
                <a16:creationId xmlns:a16="http://schemas.microsoft.com/office/drawing/2014/main" xmlns="" id="{6F969D8B-D095-4649-A930-128EE17C7F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5" name="TextBox 14">
            <a:hlinkClick r:id="rId11"/>
            <a:extLst>
              <a:ext uri="{FF2B5EF4-FFF2-40B4-BE49-F238E27FC236}">
                <a16:creationId xmlns:a16="http://schemas.microsoft.com/office/drawing/2014/main" xmlns="" id="{333FFBE2-5C17-4580-88E0-1E46E3CC6B6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F92B5767-9394-4DDA-9112-5DFCEDFA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64593"/>
          <a:stretch/>
        </p:blipFill>
        <p:spPr>
          <a:xfrm>
            <a:off x="8092044" y="0"/>
            <a:ext cx="1620118" cy="958496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xmlns="" id="{6D4031B0-A972-4AB0-A934-3EE96E4DF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t="27399"/>
          <a:stretch/>
        </p:blipFill>
        <p:spPr>
          <a:xfrm>
            <a:off x="636701" y="-1"/>
            <a:ext cx="1592236" cy="163590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xmlns="" id="{509B72A5-1747-484A-B636-072190B6BDA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92240" y="375146"/>
            <a:ext cx="1458798" cy="123776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xmlns="" id="{EC396FEE-5B17-423F-93E4-BD231E09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 r="34244"/>
          <a:stretch/>
        </p:blipFill>
        <p:spPr>
          <a:xfrm>
            <a:off x="11653769" y="2996671"/>
            <a:ext cx="538231" cy="818535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xmlns="" id="{F481A358-21C7-4AE9-B7A2-AA9E892A87F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1176941" y="745557"/>
            <a:ext cx="756715" cy="8673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xmlns="" id="{DA01C34B-A888-4BDB-8612-2D26A60F626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6447325" y="5667374"/>
            <a:ext cx="338360" cy="31477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xmlns="" id="{1599D31C-7B32-494E-BC18-D15AB05B8F5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6650798" y="4848839"/>
            <a:ext cx="529500" cy="540075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xmlns="" id="{4F878100-FB03-4F96-AF8C-285715685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xmlns="" id="{26C30E6C-4E5F-462C-806C-8F95F8F62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 l="34154"/>
          <a:stretch/>
        </p:blipFill>
        <p:spPr>
          <a:xfrm>
            <a:off x="-1" y="5249417"/>
            <a:ext cx="960559" cy="1233437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xmlns="" id="{9EB7693F-0FB4-42AA-9F9A-B16561BD9775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338570" y="5060323"/>
            <a:ext cx="574752" cy="390537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xmlns="" id="{52F71EEC-7305-4103-8F1E-0C221EF43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 r="18484" b="58858"/>
          <a:stretch/>
        </p:blipFill>
        <p:spPr>
          <a:xfrm>
            <a:off x="10434495" y="6036839"/>
            <a:ext cx="1757505" cy="8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xmlns="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그래픽 26">
            <a:extLst>
              <a:ext uri="{FF2B5EF4-FFF2-40B4-BE49-F238E27FC236}">
                <a16:creationId xmlns:a16="http://schemas.microsoft.com/office/drawing/2014/main" xmlns="" id="{B9C4950D-7322-4204-A67E-049B54FE57B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400000" flipH="1">
            <a:off x="9989391" y="-783143"/>
            <a:ext cx="793822" cy="236010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0F0E09A9-4C68-4AE3-986E-9503CB1B9E0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H="1">
            <a:off x="721210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xmlns="" id="{3D333ACA-0BE9-481A-8B79-4C0EA1F870A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flipH="1">
            <a:off x="360890" y="300110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xmlns="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l="43465" r="2725" b="27738"/>
          <a:stretch/>
        </p:blipFill>
        <p:spPr>
          <a:xfrm flipV="1">
            <a:off x="9721181" y="0"/>
            <a:ext cx="2470819" cy="893324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xmlns="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flipH="1">
            <a:off x="11353063" y="385012"/>
            <a:ext cx="323275" cy="219662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xmlns="" id="{AF72DA75-4448-4FA5-8C8E-D8122A720C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486" y="3428993"/>
            <a:ext cx="11205028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588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xmlns="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xmlns="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555297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xmlns="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46190" b="41734"/>
          <a:stretch/>
        </p:blipFill>
        <p:spPr>
          <a:xfrm flipH="1">
            <a:off x="-3" y="6137689"/>
            <a:ext cx="2470818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xmlns="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05656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xmlns="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r="50000"/>
          <a:stretch/>
        </p:blipFill>
        <p:spPr>
          <a:xfrm>
            <a:off x="11782733" y="4023269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xmlns="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422113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xmlns="" id="{7356B51F-2435-4805-9C1E-068E80809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t="27399"/>
          <a:stretch/>
        </p:blipFill>
        <p:spPr>
          <a:xfrm>
            <a:off x="438835" y="-1"/>
            <a:ext cx="1013599" cy="10414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2F4E39FC-245E-4FEE-9CB4-6E38DDF091B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92237" y="238813"/>
            <a:ext cx="928654" cy="78794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xmlns="" id="{340B92B2-0BE5-465F-A312-AC0F806E8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l="3223"/>
          <a:stretch/>
        </p:blipFill>
        <p:spPr>
          <a:xfrm rot="16200000">
            <a:off x="10757730" y="5423733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 l="45108" r="16800" b="28516"/>
          <a:stretch/>
        </p:blipFill>
        <p:spPr>
          <a:xfrm rot="16200000" flipH="1">
            <a:off x="9341125" y="4007127"/>
            <a:ext cx="2097528" cy="3604217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xmlns="" id="{96816F78-61F1-4D1F-85D6-5A35385D9DCC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8446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xmlns="" id="{576DBE92-EC69-4DE9-8A48-88F22B9AA66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326481" y="18446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55671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xmlns="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xmlns="" id="{C4B30BF3-D146-4078-BE79-4B38C24C7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1" r="1504"/>
          <a:stretch/>
        </p:blipFill>
        <p:spPr>
          <a:xfrm rot="5400000" flipH="1" flipV="1">
            <a:off x="10381540" y="-549651"/>
            <a:ext cx="1260811" cy="236011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45108" r="17674" b="34298"/>
          <a:stretch/>
        </p:blipFill>
        <p:spPr>
          <a:xfrm flipH="1" flipV="1">
            <a:off x="-1" y="1"/>
            <a:ext cx="2049398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xmlns="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25584" b="5159"/>
          <a:stretch/>
        </p:blipFill>
        <p:spPr>
          <a:xfrm flipV="1">
            <a:off x="8775031" y="1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xmlns="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flipH="1" flipV="1">
            <a:off x="10555703" y="423522"/>
            <a:ext cx="311686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xmlns="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flipH="1" flipV="1">
            <a:off x="11496089" y="6056465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xmlns="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flipH="1" flipV="1">
            <a:off x="123957" y="2241002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xmlns="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 r="39100"/>
          <a:stretch/>
        </p:blipFill>
        <p:spPr>
          <a:xfrm flipH="1" flipV="1">
            <a:off x="-1" y="2124087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xmlns="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t="79153"/>
          <a:stretch/>
        </p:blipFill>
        <p:spPr>
          <a:xfrm flipH="1" flipV="1">
            <a:off x="8506246" y="6434481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5C5B5CDD-F6EC-424E-B463-464B6291A86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 flipV="1">
            <a:off x="-1" y="4497893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xmlns="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 flipH="1" flipV="1">
            <a:off x="88380" y="6204664"/>
            <a:ext cx="401003" cy="459635"/>
          </a:xfrm>
          <a:prstGeom prst="rect">
            <a:avLst/>
          </a:prstGeom>
        </p:spPr>
      </p:pic>
      <p:sp>
        <p:nvSpPr>
          <p:cNvPr id="17" name="그림 개체 틀 4">
            <a:extLst>
              <a:ext uri="{FF2B5EF4-FFF2-40B4-BE49-F238E27FC236}">
                <a16:creationId xmlns:a16="http://schemas.microsoft.com/office/drawing/2014/main" xmlns="" id="{21C03B2D-3B15-433E-B7CF-0035A33895C7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74526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4">
            <a:extLst>
              <a:ext uri="{FF2B5EF4-FFF2-40B4-BE49-F238E27FC236}">
                <a16:creationId xmlns:a16="http://schemas.microsoft.com/office/drawing/2014/main" xmlns="" id="{349E435F-6DE1-4AA5-A0C6-4F14E84AE178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622800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그림 개체 틀 4">
            <a:extLst>
              <a:ext uri="{FF2B5EF4-FFF2-40B4-BE49-F238E27FC236}">
                <a16:creationId xmlns:a16="http://schemas.microsoft.com/office/drawing/2014/main" xmlns="" id="{5A9C6285-C52A-4E86-B88B-CE934725BD04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8366810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1666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xmlns="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45108" r="20252" b="26798"/>
          <a:stretch/>
        </p:blipFill>
        <p:spPr>
          <a:xfrm rot="16200000" flipH="1">
            <a:off x="9392832" y="4058831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xmlns="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584" b="5159"/>
          <a:stretch/>
        </p:blipFill>
        <p:spPr>
          <a:xfrm rot="5400000">
            <a:off x="-1122256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xmlns="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flipH="1">
            <a:off x="10710011" y="5982146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xmlns="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21663" r="28380"/>
          <a:stretch/>
        </p:blipFill>
        <p:spPr>
          <a:xfrm flipH="1">
            <a:off x="-1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xmlns="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flipH="1">
            <a:off x="900242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xmlns="" id="{31043B37-A9C5-4E92-95D2-CC0232A19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l="25041" t="44216"/>
          <a:stretch/>
        </p:blipFill>
        <p:spPr>
          <a:xfrm flipH="1">
            <a:off x="10553948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464F1EE8-2071-4C0A-B4B2-3BE3B1ADB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 t="68346"/>
          <a:stretch/>
        </p:blipFill>
        <p:spPr>
          <a:xfrm flipH="1">
            <a:off x="9415870" y="0"/>
            <a:ext cx="1620118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xmlns="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1315700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xmlns="" id="{8BE90AF5-59AD-4C29-8F07-AE69F0701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 t="62086" r="23375"/>
          <a:stretch/>
        </p:blipFill>
        <p:spPr>
          <a:xfrm flipH="1" flipV="1">
            <a:off x="0" y="6168762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xmlns="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 flipH="1">
            <a:off x="217926" y="5904281"/>
            <a:ext cx="461863" cy="559958"/>
          </a:xfrm>
          <a:prstGeom prst="rect">
            <a:avLst/>
          </a:prstGeom>
        </p:spPr>
      </p:pic>
      <p:sp>
        <p:nvSpPr>
          <p:cNvPr id="17" name="그림 개체 틀 12">
            <a:extLst>
              <a:ext uri="{FF2B5EF4-FFF2-40B4-BE49-F238E27FC236}">
                <a16:creationId xmlns:a16="http://schemas.microsoft.com/office/drawing/2014/main" xmlns="" id="{8D1E2A6E-0760-45E1-85CB-ADEFB1D05C2F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1504951" y="1288271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12">
            <a:extLst>
              <a:ext uri="{FF2B5EF4-FFF2-40B4-BE49-F238E27FC236}">
                <a16:creationId xmlns:a16="http://schemas.microsoft.com/office/drawing/2014/main" xmlns="" id="{5E0DBFCB-B3FC-4468-AA30-89FDA56E5D28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096000" y="1288271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1" name="그림 개체 틀 12">
            <a:extLst>
              <a:ext uri="{FF2B5EF4-FFF2-40B4-BE49-F238E27FC236}">
                <a16:creationId xmlns:a16="http://schemas.microsoft.com/office/drawing/2014/main" xmlns="" id="{DD92CC4E-9278-4579-A648-500915F83565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800476" y="3592606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12">
            <a:extLst>
              <a:ext uri="{FF2B5EF4-FFF2-40B4-BE49-F238E27FC236}">
                <a16:creationId xmlns:a16="http://schemas.microsoft.com/office/drawing/2014/main" xmlns="" id="{AE9DD117-B253-408E-937A-00646B4133F3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8391525" y="3592606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79065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xmlns="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0F0E09A9-4C68-4AE3-986E-9503CB1B9E0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xmlns="" id="{3D333ACA-0BE9-481A-8B79-4C0EA1F87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t="29609" r="14524"/>
          <a:stretch/>
        </p:blipFill>
        <p:spPr>
          <a:xfrm>
            <a:off x="11739403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xmlns="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xmlns="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32000" y="5607021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xmlns="" id="{DEA6454A-B260-4F96-82D5-7F124650D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r="21251" b="58858"/>
          <a:stretch/>
        </p:blipFill>
        <p:spPr>
          <a:xfrm>
            <a:off x="9209708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C0AB412C-F36D-480C-832E-2E2061A3B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l="12390"/>
          <a:stretch/>
        </p:blipFill>
        <p:spPr>
          <a:xfrm>
            <a:off x="-1" y="299221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xmlns="" id="{1C7F7913-E78F-4881-972E-AAC29AE85BC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656070" y="110127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8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xmlns="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9911398" y="5938821"/>
            <a:ext cx="756715" cy="867357"/>
          </a:xfrm>
          <a:prstGeom prst="rect">
            <a:avLst/>
          </a:prstGeom>
        </p:spPr>
      </p:pic>
      <p:sp>
        <p:nvSpPr>
          <p:cNvPr id="13" name="그림 개체 틀 11">
            <a:extLst>
              <a:ext uri="{FF2B5EF4-FFF2-40B4-BE49-F238E27FC236}">
                <a16:creationId xmlns:a16="http://schemas.microsoft.com/office/drawing/2014/main" xmlns="" id="{4AC81B91-FE0F-48CD-A64A-416F7D157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2028" y="1059419"/>
            <a:ext cx="2194694" cy="4761846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1848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xmlns="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xmlns="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53141" y="266080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xmlns="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xmlns="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97112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xmlns="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l="77399" t="20571"/>
          <a:stretch/>
        </p:blipFill>
        <p:spPr>
          <a:xfrm rot="16200000">
            <a:off x="520411" y="6066181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xmlns="" id="{D156067D-CB9C-417D-BD35-BF6524896B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6200000">
            <a:off x="10596117" y="5262117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C7852772-2FD6-4382-8ED2-D660C20CF14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rot="16200000" flipH="1">
            <a:off x="260596" y="-260595"/>
            <a:ext cx="1652076" cy="217326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4"/>
            <a:ext cx="2178226" cy="3476806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xmlns="" id="{59B65F3D-4726-4B0A-93E5-907C1215FE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479" y="947752"/>
            <a:ext cx="3720526" cy="4962496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40071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xmlns="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xmlns="" id="{7A14EF0F-09C6-45B1-A7DA-6E9F2C949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1" r="1504"/>
          <a:stretch/>
        </p:blipFill>
        <p:spPr>
          <a:xfrm rot="5400000">
            <a:off x="549648" y="5047542"/>
            <a:ext cx="1260811" cy="236011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31FE7D41-06ED-4C58-8FAE-6754F531E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8" cy="3312718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xmlns="" id="{A879DC93-FBA3-45DA-9BB1-7066B9DB9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xmlns="" id="{A6D97CAF-F27D-451E-9F06-45ED1B2649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324610" y="6056594"/>
            <a:ext cx="311686" cy="377885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xmlns="" id="{DB95A173-20FE-44F0-98DA-10D867DAD6C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88882" y="241579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xmlns="" id="{04B629C4-5758-4E5E-BC1E-85CB604929C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49507" y="3798464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xmlns="" id="{0D7D245F-2BC8-481B-B6D8-B9315E3F62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 r="39100"/>
          <a:stretch/>
        </p:blipFill>
        <p:spPr>
          <a:xfrm>
            <a:off x="11880473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xmlns="" id="{85FEA7AB-512B-4F76-AD77-B78F90DE9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t="79153"/>
          <a:stretch/>
        </p:blipFill>
        <p:spPr>
          <a:xfrm>
            <a:off x="695910" y="-1"/>
            <a:ext cx="2989843" cy="423521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xmlns="" id="{F11C3292-0978-4BF5-BAF3-B205C91263B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 rot="16200000" flipH="1" flipV="1">
            <a:off x="10228296" y="-396404"/>
            <a:ext cx="1567300" cy="2360108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xmlns="" id="{9F9405E4-C48A-4EAB-95B8-DEE85185408E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11702616" y="193702"/>
            <a:ext cx="401003" cy="459635"/>
          </a:xfrm>
          <a:prstGeom prst="rect">
            <a:avLst/>
          </a:prstGeom>
        </p:spPr>
      </p:pic>
      <p:sp>
        <p:nvSpPr>
          <p:cNvPr id="29" name="그림 개체 틀 8">
            <a:extLst>
              <a:ext uri="{FF2B5EF4-FFF2-40B4-BE49-F238E27FC236}">
                <a16:creationId xmlns:a16="http://schemas.microsoft.com/office/drawing/2014/main" xmlns="" id="{DB549D36-3F7A-445D-A020-5AE3D8AFF5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41681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">
            <a:hlinkClick r:id="rId2"/>
            <a:extLst>
              <a:ext uri="{FF2B5EF4-FFF2-40B4-BE49-F238E27FC236}">
                <a16:creationId xmlns:a16="http://schemas.microsoft.com/office/drawing/2014/main" xmlns="" id="{378D4F89-C0DC-473B-935C-3E4412011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2" name="TextBox 31">
            <a:hlinkClick r:id="rId5"/>
            <a:extLst>
              <a:ext uri="{FF2B5EF4-FFF2-40B4-BE49-F238E27FC236}">
                <a16:creationId xmlns:a16="http://schemas.microsoft.com/office/drawing/2014/main" xmlns="" id="{C950B496-43BB-4B43-92E3-87A8F744D55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FE226A19-C7D0-4B02-A970-E76F6BE01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A5BE0D48-2EF9-4C27-8B5D-D457A5AD5A4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xmlns="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45108" r="20252" b="39876"/>
          <a:stretch/>
        </p:blipFill>
        <p:spPr>
          <a:xfrm rot="16200000">
            <a:off x="9722527" y="-562035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xmlns="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28662" y="6039373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xmlns="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41725" r="41086" b="21817"/>
          <a:stretch/>
        </p:blipFill>
        <p:spPr>
          <a:xfrm flipH="1">
            <a:off x="0" y="5891468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xmlns="" id="{357615AA-E5D8-4D86-B03F-C65BD0813AE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6200000">
            <a:off x="10415252" y="5081252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xmlns="" id="{30878F19-3C26-4FA0-9C17-9B951765D16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5400000" flipV="1">
            <a:off x="734061" y="-734061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xmlns="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97433" y="306003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xmlns="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9966352" y="6331516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xmlns="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9547808" y="6418138"/>
            <a:ext cx="255770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xmlns="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969160" y="250724"/>
            <a:ext cx="287375" cy="1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6893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:a16="http://schemas.microsoft.com/office/drawing/2014/main" xmlns="" id="{B9C4950D-7322-4204-A67E-049B54FE5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408785" y="-783143"/>
            <a:ext cx="793822" cy="2360108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:a16="http://schemas.microsoft.com/office/drawing/2014/main" xmlns="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:a16="http://schemas.microsoft.com/office/drawing/2014/main" xmlns="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0F0E09A9-4C68-4AE3-986E-9503CB1B9E0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132428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xmlns="" id="{3D333ACA-0BE9-481A-8B79-4C0EA1F870A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301608" y="300110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xmlns="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l="43465" r="2725" b="27738"/>
          <a:stretch/>
        </p:blipFill>
        <p:spPr>
          <a:xfrm flipH="1" flipV="1">
            <a:off x="-2" y="0"/>
            <a:ext cx="2470819" cy="893324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xmlns="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090006" y="5982146"/>
            <a:ext cx="461863" cy="559958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xmlns="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15660" y="385012"/>
            <a:ext cx="323275" cy="219662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C521A2A0-AB1A-465E-B6E6-1B4C8E1C1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 r="6252" b="56084"/>
          <a:stretch/>
        </p:blipFill>
        <p:spPr>
          <a:xfrm>
            <a:off x="9434867" y="6024284"/>
            <a:ext cx="2757133" cy="83371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l="69701" r="15883" b="54354"/>
          <a:stretch/>
        </p:blipFill>
        <p:spPr>
          <a:xfrm>
            <a:off x="11398176" y="4556531"/>
            <a:ext cx="793823" cy="23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50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xmlns="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xmlns="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135755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xmlns="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46190" b="41734"/>
          <a:stretch/>
        </p:blipFill>
        <p:spPr>
          <a:xfrm>
            <a:off x="9721182" y="6137689"/>
            <a:ext cx="2470818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xmlns="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flipH="1">
            <a:off x="11224478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xmlns="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r="50000"/>
          <a:stretch/>
        </p:blipFill>
        <p:spPr>
          <a:xfrm flipH="1">
            <a:off x="-3" y="4023269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xmlns="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flipH="1">
            <a:off x="258344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xmlns="" id="{7356B51F-2435-4805-9C1E-068E80809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t="27399"/>
          <a:stretch/>
        </p:blipFill>
        <p:spPr>
          <a:xfrm flipH="1">
            <a:off x="9963063" y="-1"/>
            <a:ext cx="1592236" cy="1635909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2F4E39FC-245E-4FEE-9CB4-6E38DDF091B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 flipH="1">
            <a:off x="10640962" y="375146"/>
            <a:ext cx="1458798" cy="1237768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xmlns="" id="{340B92B2-0BE5-465F-A312-AC0F806E8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l="3223"/>
          <a:stretch/>
        </p:blipFill>
        <p:spPr>
          <a:xfrm rot="5400000" flipH="1">
            <a:off x="925842" y="5423733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 l="45108" r="16800" b="28516"/>
          <a:stretch/>
        </p:blipFill>
        <p:spPr>
          <a:xfrm rot="5400000">
            <a:off x="753344" y="4007127"/>
            <a:ext cx="2097528" cy="36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61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>
            <a:extLst>
              <a:ext uri="{FF2B5EF4-FFF2-40B4-BE49-F238E27FC236}">
                <a16:creationId xmlns:a16="http://schemas.microsoft.com/office/drawing/2014/main" xmlns="" id="{C4B30BF3-D146-4078-BE79-4B38C24C7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" r="1504"/>
          <a:stretch/>
        </p:blipFill>
        <p:spPr>
          <a:xfrm rot="5400000">
            <a:off x="549648" y="5047542"/>
            <a:ext cx="1260811" cy="2360110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:a16="http://schemas.microsoft.com/office/drawing/2014/main" xmlns="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:a16="http://schemas.microsoft.com/office/drawing/2014/main" xmlns="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8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xmlns="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xmlns="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324610" y="6056594"/>
            <a:ext cx="311686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xmlns="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88882" y="241579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xmlns="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49507" y="3798464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xmlns="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 r="39100"/>
          <a:stretch/>
        </p:blipFill>
        <p:spPr>
          <a:xfrm>
            <a:off x="11880473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xmlns="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t="79153"/>
          <a:stretch/>
        </p:blipFill>
        <p:spPr>
          <a:xfrm>
            <a:off x="695910" y="-1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5C5B5CDD-F6EC-424E-B463-464B6291A86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 flipH="1">
            <a:off x="10624700" y="0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xmlns="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11702616" y="193702"/>
            <a:ext cx="401003" cy="4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42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xmlns="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45108" r="20252" b="26798"/>
          <a:stretch/>
        </p:blipFill>
        <p:spPr>
          <a:xfrm rot="5400000">
            <a:off x="891731" y="4058831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xmlns="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584" b="5159"/>
          <a:stretch/>
        </p:blipFill>
        <p:spPr>
          <a:xfrm rot="16200000" flipH="1">
            <a:off x="9897288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xmlns="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74961" y="5982146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xmlns="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21663" r="28380"/>
          <a:stretch/>
        </p:blipFill>
        <p:spPr>
          <a:xfrm>
            <a:off x="11605773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xmlns="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780218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xmlns="" id="{31043B37-A9C5-4E92-95D2-CC0232A19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l="25041" t="44216"/>
          <a:stretch/>
        </p:blipFill>
        <p:spPr>
          <a:xfrm>
            <a:off x="0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464F1EE8-2071-4C0A-B4B2-3BE3B1ADB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 t="68346"/>
          <a:stretch/>
        </p:blipFill>
        <p:spPr>
          <a:xfrm>
            <a:off x="1156012" y="0"/>
            <a:ext cx="1620118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xmlns="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33057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xmlns="" id="{8BE90AF5-59AD-4C29-8F07-AE69F0701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 t="62086" r="23375"/>
          <a:stretch/>
        </p:blipFill>
        <p:spPr>
          <a:xfrm flipV="1">
            <a:off x="9956800" y="6168762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xmlns="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11512211" y="5904281"/>
            <a:ext cx="461863" cy="5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870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xmlns="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0F0E09A9-4C68-4AE3-986E-9503CB1B9E0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xmlns="" id="{3D333ACA-0BE9-481A-8B79-4C0EA1F87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t="29609" r="14524"/>
          <a:stretch/>
        </p:blipFill>
        <p:spPr>
          <a:xfrm>
            <a:off x="11739403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xmlns="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xmlns="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32000" y="5607021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xmlns="" id="{DEA6454A-B260-4F96-82D5-7F124650D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r="21251" b="58858"/>
          <a:stretch/>
        </p:blipFill>
        <p:spPr>
          <a:xfrm>
            <a:off x="9209708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C0AB412C-F36D-480C-832E-2E2061A3B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l="12390"/>
          <a:stretch/>
        </p:blipFill>
        <p:spPr>
          <a:xfrm>
            <a:off x="-1" y="299221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xmlns="" id="{1C7F7913-E78F-4881-972E-AAC29AE85BC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656070" y="110127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8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xmlns="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9911398" y="5938821"/>
            <a:ext cx="756715" cy="8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881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xmlns="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xmlns="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53141" y="266080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xmlns="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xmlns="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97112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xmlns="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l="77399" t="20571"/>
          <a:stretch/>
        </p:blipFill>
        <p:spPr>
          <a:xfrm rot="16200000">
            <a:off x="520411" y="6066181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xmlns="" id="{D156067D-CB9C-417D-BD35-BF6524896B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6200000">
            <a:off x="10596117" y="5262117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C7852772-2FD6-4382-8ED2-D660C20CF14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rot="16200000" flipH="1">
            <a:off x="260596" y="-260595"/>
            <a:ext cx="1652076" cy="217326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4"/>
            <a:ext cx="2178226" cy="34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583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xmlns="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45108" r="20252" b="39876"/>
          <a:stretch/>
        </p:blipFill>
        <p:spPr>
          <a:xfrm rot="16200000" flipH="1" flipV="1">
            <a:off x="562035" y="4388527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xmlns="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H="1" flipV="1">
            <a:off x="11374147" y="372531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xmlns="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41725" r="41086" b="21817"/>
          <a:stretch/>
        </p:blipFill>
        <p:spPr>
          <a:xfrm flipV="1">
            <a:off x="11402728" y="0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xmlns="" id="{357615AA-E5D8-4D86-B03F-C65BD0813AE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6200000" flipH="1" flipV="1">
            <a:off x="583360" y="-583360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xmlns="" id="{30878F19-3C26-4FA0-9C17-9B951765D16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5400000" flipH="1">
            <a:off x="10565953" y="5231953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xmlns="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flipH="1" flipV="1">
            <a:off x="11163635" y="6272018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xmlns="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 flipH="1" flipV="1">
            <a:off x="1816381" y="117217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xmlns="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 flipH="1" flipV="1">
            <a:off x="2388422" y="203841"/>
            <a:ext cx="255770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xmlns="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 flipH="1" flipV="1">
            <a:off x="9935465" y="6412008"/>
            <a:ext cx="287375" cy="195268"/>
          </a:xfrm>
          <a:prstGeom prst="rect">
            <a:avLst/>
          </a:prstGeom>
        </p:spPr>
      </p:pic>
      <p:sp>
        <p:nvSpPr>
          <p:cNvPr id="16" name="그림 개체 틀 12">
            <a:extLst>
              <a:ext uri="{FF2B5EF4-FFF2-40B4-BE49-F238E27FC236}">
                <a16:creationId xmlns:a16="http://schemas.microsoft.com/office/drawing/2014/main" xmlns="" id="{8E01CC9A-453A-442B-997F-3C0DC45C43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3105" y="689690"/>
            <a:ext cx="4441037" cy="5478620"/>
          </a:xfrm>
          <a:prstGeom prst="roundRect">
            <a:avLst>
              <a:gd name="adj" fmla="val 85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24258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72" r:id="rId17"/>
    <p:sldLayoutId id="2147483664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66C97-2891-4B5B-91B7-6E780A587854}"/>
              </a:ext>
            </a:extLst>
          </p:cNvPr>
          <p:cNvSpPr txBox="1"/>
          <p:nvPr/>
        </p:nvSpPr>
        <p:spPr>
          <a:xfrm>
            <a:off x="892766" y="1574623"/>
            <a:ext cx="57602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опыт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50 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деловых игр для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профессионального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выпускников</a:t>
            </a:r>
            <a:endParaRPr lang="ko-KR" altLang="en-US" sz="2800" b="1" i="1" dirty="0">
              <a:solidFill>
                <a:srgbClr val="3B40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BB6154-4560-46C2-8145-F58165C51987}"/>
              </a:ext>
            </a:extLst>
          </p:cNvPr>
          <p:cNvSpPr txBox="1"/>
          <p:nvPr/>
        </p:nvSpPr>
        <p:spPr>
          <a:xfrm>
            <a:off x="1142387" y="5188545"/>
            <a:ext cx="551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 smtClean="0">
                <a:solidFill>
                  <a:srgbClr val="3B403A"/>
                </a:solidFill>
                <a:cs typeface="Arial" panose="020B0604020202020204" pitchFamily="34" charset="0"/>
              </a:rPr>
              <a:t>Педагог – психолог Е</a:t>
            </a:r>
            <a:r>
              <a:rPr lang="ru-RU" altLang="ko-KR" sz="2400" dirty="0" smtClean="0">
                <a:solidFill>
                  <a:srgbClr val="3B403A"/>
                </a:solidFill>
                <a:cs typeface="Arial" panose="020B0604020202020204" pitchFamily="34" charset="0"/>
              </a:rPr>
              <a:t>. М. </a:t>
            </a:r>
            <a:r>
              <a:rPr lang="ru-RU" altLang="ko-KR" sz="2400" dirty="0" err="1" smtClean="0">
                <a:solidFill>
                  <a:srgbClr val="3B403A"/>
                </a:solidFill>
                <a:cs typeface="Arial" panose="020B0604020202020204" pitchFamily="34" charset="0"/>
              </a:rPr>
              <a:t>Закрыльная</a:t>
            </a:r>
            <a:endParaRPr lang="ko-KR" altLang="en-US" sz="2400" dirty="0">
              <a:solidFill>
                <a:srgbClr val="3B403A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s://bel.cultreg.ru/uploads/4f41e8e85ca9c1905086a6c7ab281b53.jpe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r="1249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AD1314D-5D6D-48E0-8620-C10212B49407}"/>
              </a:ext>
            </a:extLst>
          </p:cNvPr>
          <p:cNvSpPr txBox="1"/>
          <p:nvPr/>
        </p:nvSpPr>
        <p:spPr>
          <a:xfrm>
            <a:off x="2639524" y="1278824"/>
            <a:ext cx="6754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по </a:t>
            </a:r>
            <a:r>
              <a:rPr lang="ru-RU" altLang="ko-K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</a:p>
          <a:p>
            <a:pPr algn="ctr"/>
            <a:r>
              <a:rPr lang="ru-RU" altLang="ko-K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– личностных качеств</a:t>
            </a:r>
            <a:endParaRPr lang="ko-KR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xmlns="" id="{CC8736BF-3E2A-4926-B920-B95C3B00389F}"/>
              </a:ext>
            </a:extLst>
          </p:cNvPr>
          <p:cNvGrpSpPr/>
          <p:nvPr/>
        </p:nvGrpSpPr>
        <p:grpSpPr>
          <a:xfrm>
            <a:off x="5840519" y="3262314"/>
            <a:ext cx="511634" cy="524832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xmlns="" id="{340EDEE9-766F-4E6E-9536-41AA34EDB9FD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xmlns="" id="{E5848AD4-16EA-4D64-A212-94E8EBF7E32D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xmlns="" id="{D353727B-C1FA-42AB-B8F8-1C575773D1CD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xmlns="" id="{0786BEFA-E996-4D46-95C9-7BDA22C4BCD7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xmlns="" id="{3C54BEAE-4612-4B23-9463-F7A48C85C172}"/>
              </a:ext>
            </a:extLst>
          </p:cNvPr>
          <p:cNvGrpSpPr/>
          <p:nvPr/>
        </p:nvGrpSpPr>
        <p:grpSpPr>
          <a:xfrm>
            <a:off x="8962426" y="3259173"/>
            <a:ext cx="531118" cy="531114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xmlns="" id="{C1F50322-59CB-4117-A44F-7C91362D4B9A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xmlns="" id="{92E56723-9160-4E4B-9A62-762E777BF1BA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xmlns="" id="{67E7D2EF-349A-4462-A178-6A34514BE105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xmlns="" id="{5DB32B77-8A4C-4D8F-8626-43C272C9A1D9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xmlns="" id="{960F5CE4-7B40-48D0-9555-2AB0A377DC96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208429"/>
              </p:ext>
            </p:extLst>
          </p:nvPr>
        </p:nvGraphicFramePr>
        <p:xfrm>
          <a:off x="379152" y="3066239"/>
          <a:ext cx="5486213" cy="1771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8765">
                  <a:extLst>
                    <a:ext uri="{9D8B030D-6E8A-4147-A177-3AD203B41FA5}">
                      <a16:colId xmlns:a16="http://schemas.microsoft.com/office/drawing/2014/main" xmlns="" val="501647460"/>
                    </a:ext>
                  </a:extLst>
                </a:gridCol>
                <a:gridCol w="1387366">
                  <a:extLst>
                    <a:ext uri="{9D8B030D-6E8A-4147-A177-3AD203B41FA5}">
                      <a16:colId xmlns:a16="http://schemas.microsoft.com/office/drawing/2014/main" xmlns="" val="1413495458"/>
                    </a:ext>
                  </a:extLst>
                </a:gridCol>
                <a:gridCol w="1502979">
                  <a:extLst>
                    <a:ext uri="{9D8B030D-6E8A-4147-A177-3AD203B41FA5}">
                      <a16:colId xmlns:a16="http://schemas.microsoft.com/office/drawing/2014/main" xmlns="" val="3811971289"/>
                    </a:ext>
                  </a:extLst>
                </a:gridCol>
                <a:gridCol w="1437103">
                  <a:extLst>
                    <a:ext uri="{9D8B030D-6E8A-4147-A177-3AD203B41FA5}">
                      <a16:colId xmlns:a16="http://schemas.microsoft.com/office/drawing/2014/main" xmlns="" val="503240013"/>
                    </a:ext>
                  </a:extLst>
                </a:gridCol>
              </a:tblGrid>
              <a:tr h="1018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Что мне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интересно </a:t>
                      </a:r>
                      <a:r>
                        <a:rPr lang="ru-RU" sz="1000" dirty="0">
                          <a:effectLst/>
                        </a:rPr>
                        <a:t>знать или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делать</a:t>
                      </a:r>
                      <a:r>
                        <a:rPr lang="ru-RU" sz="1000" dirty="0">
                          <a:effectLst/>
                        </a:rPr>
                        <a:t>?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Увлечение,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интересное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дело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какой профессии я  могу </a:t>
                      </a:r>
                      <a:r>
                        <a:rPr lang="ru-RU" sz="1000" dirty="0" smtClean="0">
                          <a:effectLst/>
                        </a:rPr>
                        <a:t>реализовать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свой интерес?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Что мне нужно для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получения </a:t>
                      </a:r>
                      <a:r>
                        <a:rPr lang="ru-RU" sz="1000" dirty="0">
                          <a:effectLst/>
                        </a:rPr>
                        <a:t>этой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профессии</a:t>
                      </a:r>
                      <a:r>
                        <a:rPr lang="ru-RU" sz="1000" dirty="0">
                          <a:effectLst/>
                        </a:rPr>
                        <a:t>?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Реалистичность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варианта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xmlns="" val="3128261192"/>
                  </a:ext>
                </a:extLst>
              </a:tr>
              <a:tr h="27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xmlns="" val="1831690743"/>
                  </a:ext>
                </a:extLst>
              </a:tr>
              <a:tr h="27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xmlns="" val="62534772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59703"/>
              </p:ext>
            </p:extLst>
          </p:nvPr>
        </p:nvGraphicFramePr>
        <p:xfrm>
          <a:off x="6040664" y="3835011"/>
          <a:ext cx="4893404" cy="76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6025">
                  <a:extLst>
                    <a:ext uri="{9D8B030D-6E8A-4147-A177-3AD203B41FA5}">
                      <a16:colId xmlns:a16="http://schemas.microsoft.com/office/drawing/2014/main" xmlns="" val="2242737575"/>
                    </a:ext>
                  </a:extLst>
                </a:gridCol>
                <a:gridCol w="2417379">
                  <a:extLst>
                    <a:ext uri="{9D8B030D-6E8A-4147-A177-3AD203B41FA5}">
                      <a16:colId xmlns:a16="http://schemas.microsoft.com/office/drawing/2014/main" xmlns="" val="649069145"/>
                    </a:ext>
                  </a:extLst>
                </a:gridCol>
              </a:tblGrid>
              <a:tr h="368978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8195354"/>
                  </a:ext>
                </a:extLst>
              </a:tr>
              <a:tr h="368978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005189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27310" y="2135215"/>
            <a:ext cx="5870231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Практика «Ресурсы»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Подумай над следующими вопросами: что тебе может помочь достичь целей? Чем ты уже обладаешь, чтобы достичь этих целей (черты характера, увлечения, друзья, близкие и т.п.).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Инструкция: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«Напиши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свои четыре (можно больше) сильных качества (стороны), изобрази их в виде каких-то символов. Это твои ресурсы, которые тебе помогут».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295" y="2515775"/>
            <a:ext cx="3800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75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Практика: «Интерес – профессия»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4153" y="4927145"/>
            <a:ext cx="6096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8940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Практика: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«Упаковка чемодана»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8940" algn="just"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Блок-схема: процесс 1"/>
          <p:cNvSpPr>
            <a:spLocks noChangeArrowheads="1"/>
          </p:cNvSpPr>
          <p:nvPr/>
        </p:nvSpPr>
        <p:spPr bwMode="auto">
          <a:xfrm>
            <a:off x="4141076" y="5739922"/>
            <a:ext cx="2711669" cy="892798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олилиния 2"/>
          <p:cNvSpPr>
            <a:spLocks/>
          </p:cNvSpPr>
          <p:nvPr/>
        </p:nvSpPr>
        <p:spPr bwMode="auto">
          <a:xfrm>
            <a:off x="4630212" y="5387260"/>
            <a:ext cx="1695450" cy="590550"/>
          </a:xfrm>
          <a:custGeom>
            <a:avLst/>
            <a:gdLst>
              <a:gd name="T0" fmla="*/ 0 w 37064"/>
              <a:gd name="T1" fmla="*/ 294509 h 21600"/>
              <a:gd name="T2" fmla="*/ 1695450 w 37064"/>
              <a:gd name="T3" fmla="*/ 280046 h 21600"/>
              <a:gd name="T4" fmla="*/ 854953 w 37064"/>
              <a:gd name="T5" fmla="*/ 590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064" h="21600" fill="none" extrusionOk="0">
                <a:moveTo>
                  <a:pt x="0" y="10772"/>
                </a:moveTo>
                <a:cubicBezTo>
                  <a:pt x="3862" y="4104"/>
                  <a:pt x="10984" y="-1"/>
                  <a:pt x="18690" y="0"/>
                </a:cubicBezTo>
                <a:cubicBezTo>
                  <a:pt x="26175" y="0"/>
                  <a:pt x="33127" y="3875"/>
                  <a:pt x="37063" y="10243"/>
                </a:cubicBezTo>
              </a:path>
              <a:path w="37064" h="21600" stroke="0" extrusionOk="0">
                <a:moveTo>
                  <a:pt x="0" y="10772"/>
                </a:moveTo>
                <a:cubicBezTo>
                  <a:pt x="3862" y="4104"/>
                  <a:pt x="10984" y="-1"/>
                  <a:pt x="18690" y="0"/>
                </a:cubicBezTo>
                <a:cubicBezTo>
                  <a:pt x="26175" y="0"/>
                  <a:pt x="33127" y="3875"/>
                  <a:pt x="37063" y="10243"/>
                </a:cubicBezTo>
                <a:lnTo>
                  <a:pt x="18690" y="21600"/>
                </a:lnTo>
                <a:lnTo>
                  <a:pt x="0" y="1077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4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42F346-FC6A-493B-995E-DB2FC357CBE3}"/>
              </a:ext>
            </a:extLst>
          </p:cNvPr>
          <p:cNvSpPr txBox="1"/>
          <p:nvPr/>
        </p:nvSpPr>
        <p:spPr>
          <a:xfrm>
            <a:off x="3253478" y="4007069"/>
            <a:ext cx="584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400" b="1" i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СПАСИБО ЗА ВНИМАНИЕ!</a:t>
            </a:r>
            <a:endParaRPr lang="ko-KR" altLang="en-US" sz="4400" b="1" i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50" name="Picture 2" descr="https://avatars.mds.yandex.net/i?id=59caf4cee77d6a5aacb6f2d40380f05bf2be8b5c-1002740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23" y="857249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xmlns="" id="{793DCD95-261C-4870-907A-6E6E581F9F02}"/>
              </a:ext>
            </a:extLst>
          </p:cNvPr>
          <p:cNvCxnSpPr>
            <a:cxnSpLocks/>
          </p:cNvCxnSpPr>
          <p:nvPr/>
        </p:nvCxnSpPr>
        <p:spPr>
          <a:xfrm>
            <a:off x="1533525" y="3953140"/>
            <a:ext cx="81089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41482987-DD0A-4B8D-924B-C3748EE56015}"/>
              </a:ext>
            </a:extLst>
          </p:cNvPr>
          <p:cNvSpPr/>
          <p:nvPr/>
        </p:nvSpPr>
        <p:spPr>
          <a:xfrm>
            <a:off x="2248132" y="2160320"/>
            <a:ext cx="314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Элективный курс для обучающихся 9 классов «Познай себя» 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88DC2C38-A71C-43BB-A4EC-71F9B76DA4D4}"/>
              </a:ext>
            </a:extLst>
          </p:cNvPr>
          <p:cNvSpPr/>
          <p:nvPr/>
        </p:nvSpPr>
        <p:spPr>
          <a:xfrm>
            <a:off x="1592490" y="2147163"/>
            <a:ext cx="107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2EC9B3"/>
                </a:solidFill>
                <a:latin typeface="+mj-lt"/>
              </a:rPr>
              <a:t>01</a:t>
            </a:r>
            <a:endParaRPr lang="ko-KR" altLang="en-US" sz="28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9916B743-CF1D-4BCB-AF35-904732EEB34E}"/>
              </a:ext>
            </a:extLst>
          </p:cNvPr>
          <p:cNvSpPr/>
          <p:nvPr/>
        </p:nvSpPr>
        <p:spPr>
          <a:xfrm>
            <a:off x="6357710" y="2173903"/>
            <a:ext cx="314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проекте «Билет в будущее»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xmlns="" id="{13F63DF5-174C-4367-BE23-76275FEF4C06}"/>
              </a:ext>
            </a:extLst>
          </p:cNvPr>
          <p:cNvSpPr/>
          <p:nvPr/>
        </p:nvSpPr>
        <p:spPr>
          <a:xfrm>
            <a:off x="5702068" y="2147163"/>
            <a:ext cx="107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2EC9B3"/>
                </a:solidFill>
                <a:latin typeface="+mj-lt"/>
              </a:rPr>
              <a:t>02</a:t>
            </a:r>
            <a:endParaRPr lang="ko-KR" altLang="en-US" sz="28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DFDB5E83-683D-4F45-9FC5-F7C57BE1EDC2}"/>
              </a:ext>
            </a:extLst>
          </p:cNvPr>
          <p:cNvSpPr/>
          <p:nvPr/>
        </p:nvSpPr>
        <p:spPr>
          <a:xfrm>
            <a:off x="2248132" y="4043240"/>
            <a:ext cx="314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профминимума по программе «Россия – моя горизонты»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106CFD3A-DED2-4C1D-AB2D-A52500872CC3}"/>
              </a:ext>
            </a:extLst>
          </p:cNvPr>
          <p:cNvSpPr/>
          <p:nvPr/>
        </p:nvSpPr>
        <p:spPr>
          <a:xfrm>
            <a:off x="1592490" y="4181740"/>
            <a:ext cx="107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2EC9B3"/>
                </a:solidFill>
                <a:latin typeface="+mj-lt"/>
              </a:rPr>
              <a:t>03</a:t>
            </a:r>
            <a:endParaRPr lang="ko-KR" altLang="en-US" sz="28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B1ECD8BD-0DAF-476C-867C-559A9168BB9D}"/>
              </a:ext>
            </a:extLst>
          </p:cNvPr>
          <p:cNvSpPr/>
          <p:nvPr/>
        </p:nvSpPr>
        <p:spPr>
          <a:xfrm>
            <a:off x="6357710" y="3966758"/>
            <a:ext cx="314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Взаимодействие с организациями (</a:t>
            </a:r>
            <a:r>
              <a:rPr lang="ru-RU" altLang="ko-KR" sz="2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Профориентационные</a:t>
            </a:r>
            <a:r>
              <a:rPr lang="ru-RU" altLang="ko-K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ko-K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муниципальные центры, Центр занятости населения, </a:t>
            </a:r>
            <a:r>
              <a:rPr lang="ru-RU" altLang="ko-KR" sz="2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СУЗы</a:t>
            </a:r>
            <a:r>
              <a:rPr lang="ru-RU" altLang="ko-KR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)</a:t>
            </a:r>
            <a:r>
              <a:rPr lang="ru-RU" altLang="ko-K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5FE95C8B-931F-480D-BD69-E30D63CD1B76}"/>
              </a:ext>
            </a:extLst>
          </p:cNvPr>
          <p:cNvSpPr/>
          <p:nvPr/>
        </p:nvSpPr>
        <p:spPr>
          <a:xfrm>
            <a:off x="5702068" y="4181740"/>
            <a:ext cx="107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2EC9B3"/>
                </a:solidFill>
                <a:latin typeface="+mj-lt"/>
              </a:rPr>
              <a:t>04</a:t>
            </a:r>
            <a:endParaRPr lang="ko-KR" altLang="en-US" sz="28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9AF75CC-F3A9-4297-AABB-98684C5242C6}"/>
              </a:ext>
            </a:extLst>
          </p:cNvPr>
          <p:cNvSpPr txBox="1"/>
          <p:nvPr/>
        </p:nvSpPr>
        <p:spPr>
          <a:xfrm>
            <a:off x="2549524" y="794717"/>
            <a:ext cx="8171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4800">
                <a:solidFill>
                  <a:srgbClr val="163248"/>
                </a:solidFill>
                <a:latin typeface="Damion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altLang="ko-KR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altLang="ko-KR" sz="3200" i="1" dirty="0" smtClean="0">
                <a:solidFill>
                  <a:srgbClr val="FF0000"/>
                </a:solidFill>
              </a:rPr>
              <a:t> работы </a:t>
            </a:r>
            <a:r>
              <a:rPr lang="ru-RU" altLang="ko-KR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 </a:t>
            </a:r>
          </a:p>
          <a:p>
            <a:r>
              <a:rPr lang="ru-RU" altLang="ko-KR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МАОУ СОШ </a:t>
            </a:r>
            <a:r>
              <a:rPr lang="ru-RU" altLang="ko-KR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50</a:t>
            </a:r>
            <a:endParaRPr lang="ko-KR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6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5C8AC6-F39C-44E4-88D4-34DA1AAE93FC}"/>
              </a:ext>
            </a:extLst>
          </p:cNvPr>
          <p:cNvSpPr txBox="1"/>
          <p:nvPr/>
        </p:nvSpPr>
        <p:spPr>
          <a:xfrm>
            <a:off x="1386854" y="930855"/>
            <a:ext cx="4961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Элективный курс для обучающихся 9 классов </a:t>
            </a:r>
          </a:p>
          <a:p>
            <a:pPr algn="ctr"/>
            <a:r>
              <a:rPr lang="en-US" altLang="ko-KR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ko-KR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Познай себя</a:t>
            </a:r>
            <a:r>
              <a:rPr lang="en-US" altLang="ko-KR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ko-KR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B72F940-51A1-4E0D-84B6-DEC6726A5102}"/>
              </a:ext>
            </a:extLst>
          </p:cNvPr>
          <p:cNvSpPr txBox="1"/>
          <p:nvPr/>
        </p:nvSpPr>
        <p:spPr>
          <a:xfrm>
            <a:off x="1439662" y="2315850"/>
            <a:ext cx="4961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рассчитана на 17 уроков с периодичностью встреч 1 раз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неделю с обучающимися 9 классов.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995D181-6340-4C04-BE51-C2E146B90EB5}"/>
              </a:ext>
            </a:extLst>
          </p:cNvPr>
          <p:cNvSpPr txBox="1"/>
          <p:nvPr/>
        </p:nvSpPr>
        <p:spPr>
          <a:xfrm>
            <a:off x="1386854" y="3269957"/>
            <a:ext cx="49611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курса.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Формирование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адекватного представления обучающихся 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 потенциале на основе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самодиагностики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важных качеств личности, с учетом выбранного профессионального направления.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Знакомство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спецификой современного рынка труда,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и способами получения профессии.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Оценивание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учащихся происходит за работу на уроке по зачетной системе, так как специфика учебного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его преподавания требуют особых форм оценивания результатов работы обучающихся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400" dirty="0">
              <a:solidFill>
                <a:srgbClr val="3B40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95394" y="493813"/>
            <a:ext cx="4950372" cy="567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Тематическое планирование.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Мои возможности и уровень притязаний: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«Самооценка и уровень притязаний» - 1час;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«Темперамент и профессия»- 1 час;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«Уровень внутренней свободы» - 1 час;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«Познавательные способности и их роль в выборе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- 1 час;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«Чувства и эмоции друзья или враги» - 1 час;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«Мотивы и потребности» - 1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2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Огромный мир профессий. Как найти дорогу?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«Классификация профессий, их признаки» - 1 час;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«Определение типа будущей профессии» - 1 час;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«Профессия, специальность, должность» - 1 час;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«Профессионально важные качества личности» - 1 час;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«Способности общие и специальные» - 1 час;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3.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профессиональной карьеры.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«Пути получения профессии, ошибки в выборе» 1 час;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«Стратегии выбора профессии. Современный рынок труда» - 1 час;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«Навыки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самопрезентации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- 1 час;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4.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 и туризм.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«Возможности получения образования» - 1 час;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«Профессии сервиса и туризма» - 1 час;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«Есть ли для Вас место в сфере обслуживания» - 1час.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2471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27BDA58-BC88-4E8B-8BBB-6486B34E6582}"/>
              </a:ext>
            </a:extLst>
          </p:cNvPr>
          <p:cNvSpPr txBox="1"/>
          <p:nvPr/>
        </p:nvSpPr>
        <p:spPr>
          <a:xfrm>
            <a:off x="2468101" y="457655"/>
            <a:ext cx="7222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4800">
                <a:solidFill>
                  <a:srgbClr val="FF9B82"/>
                </a:solidFill>
                <a:latin typeface="Damion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altLang="ko-K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</a:t>
            </a:r>
            <a:r>
              <a:rPr lang="en-US" altLang="ko-K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профориентации «Билет в будущее» </a:t>
            </a:r>
            <a:r>
              <a:rPr lang="en-US" altLang="ko-K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ko-K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проведения уроков по алгоритму</a:t>
            </a:r>
            <a:r>
              <a:rPr lang="en-US" altLang="ko-K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o-KR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그래픽 1">
            <a:extLst>
              <a:ext uri="{FF2B5EF4-FFF2-40B4-BE49-F238E27FC236}">
                <a16:creationId xmlns:a16="http://schemas.microsoft.com/office/drawing/2014/main" xmlns="" id="{27216ED8-F2C6-4E2A-BD48-F22ABBB19FD0}"/>
              </a:ext>
            </a:extLst>
          </p:cNvPr>
          <p:cNvSpPr/>
          <p:nvPr/>
        </p:nvSpPr>
        <p:spPr>
          <a:xfrm>
            <a:off x="1781001" y="2857486"/>
            <a:ext cx="8748475" cy="549304"/>
          </a:xfrm>
          <a:custGeom>
            <a:avLst/>
            <a:gdLst>
              <a:gd name="connsiteX0" fmla="*/ 95250 w 10315575"/>
              <a:gd name="connsiteY0" fmla="*/ 501110 h 647700"/>
              <a:gd name="connsiteX1" fmla="*/ 369760 w 10315575"/>
              <a:gd name="connsiteY1" fmla="*/ 557593 h 647700"/>
              <a:gd name="connsiteX2" fmla="*/ 1400080 w 10315575"/>
              <a:gd name="connsiteY2" fmla="*/ 95250 h 647700"/>
              <a:gd name="connsiteX3" fmla="*/ 2430399 w 10315575"/>
              <a:gd name="connsiteY3" fmla="*/ 557689 h 647700"/>
              <a:gd name="connsiteX4" fmla="*/ 3460718 w 10315575"/>
              <a:gd name="connsiteY4" fmla="*/ 95250 h 647700"/>
              <a:gd name="connsiteX5" fmla="*/ 4491037 w 10315575"/>
              <a:gd name="connsiteY5" fmla="*/ 557689 h 647700"/>
              <a:gd name="connsiteX6" fmla="*/ 5521452 w 10315575"/>
              <a:gd name="connsiteY6" fmla="*/ 95250 h 647700"/>
              <a:gd name="connsiteX7" fmla="*/ 6551771 w 10315575"/>
              <a:gd name="connsiteY7" fmla="*/ 557689 h 647700"/>
              <a:gd name="connsiteX8" fmla="*/ 7581995 w 10315575"/>
              <a:gd name="connsiteY8" fmla="*/ 95250 h 647700"/>
              <a:gd name="connsiteX9" fmla="*/ 8612314 w 10315575"/>
              <a:gd name="connsiteY9" fmla="*/ 557689 h 647700"/>
              <a:gd name="connsiteX10" fmla="*/ 9642633 w 10315575"/>
              <a:gd name="connsiteY10" fmla="*/ 95250 h 647700"/>
              <a:gd name="connsiteX11" fmla="*/ 10229659 w 10315575"/>
              <a:gd name="connsiteY11" fmla="*/ 389572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15575" h="647700">
                <a:moveTo>
                  <a:pt x="95250" y="501110"/>
                </a:moveTo>
                <a:cubicBezTo>
                  <a:pt x="169354" y="535591"/>
                  <a:pt x="257270" y="557593"/>
                  <a:pt x="369760" y="557593"/>
                </a:cubicBezTo>
                <a:cubicBezTo>
                  <a:pt x="884872" y="557689"/>
                  <a:pt x="884872" y="95250"/>
                  <a:pt x="1400080" y="95250"/>
                </a:cubicBezTo>
                <a:cubicBezTo>
                  <a:pt x="1915287" y="95250"/>
                  <a:pt x="1915287" y="557689"/>
                  <a:pt x="2430399" y="557689"/>
                </a:cubicBezTo>
                <a:cubicBezTo>
                  <a:pt x="2945606" y="557689"/>
                  <a:pt x="2945606" y="95250"/>
                  <a:pt x="3460718" y="95250"/>
                </a:cubicBezTo>
                <a:cubicBezTo>
                  <a:pt x="3975925" y="95250"/>
                  <a:pt x="3975925" y="557689"/>
                  <a:pt x="4491037" y="557689"/>
                </a:cubicBezTo>
                <a:cubicBezTo>
                  <a:pt x="5006245" y="557689"/>
                  <a:pt x="5006245" y="95250"/>
                  <a:pt x="5521452" y="95250"/>
                </a:cubicBezTo>
                <a:cubicBezTo>
                  <a:pt x="6036659" y="95250"/>
                  <a:pt x="6036659" y="557689"/>
                  <a:pt x="6551771" y="557689"/>
                </a:cubicBezTo>
                <a:cubicBezTo>
                  <a:pt x="7066883" y="557689"/>
                  <a:pt x="7066883" y="95250"/>
                  <a:pt x="7581995" y="95250"/>
                </a:cubicBezTo>
                <a:cubicBezTo>
                  <a:pt x="8097202" y="95250"/>
                  <a:pt x="8097202" y="557689"/>
                  <a:pt x="8612314" y="557689"/>
                </a:cubicBezTo>
                <a:cubicBezTo>
                  <a:pt x="9127426" y="557689"/>
                  <a:pt x="9127426" y="95250"/>
                  <a:pt x="9642633" y="95250"/>
                </a:cubicBezTo>
                <a:cubicBezTo>
                  <a:pt x="9947624" y="95250"/>
                  <a:pt x="10072021" y="257365"/>
                  <a:pt x="10229659" y="389572"/>
                </a:cubicBezTo>
              </a:path>
            </a:pathLst>
          </a:custGeom>
          <a:noFill/>
          <a:ln w="25400" cap="rnd">
            <a:solidFill>
              <a:srgbClr val="FF9B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>
              <a:solidFill>
                <a:srgbClr val="1D2F59"/>
              </a:solidFill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xmlns="" id="{9C9F5689-B996-4CCD-BB2C-F75822E88B2F}"/>
              </a:ext>
            </a:extLst>
          </p:cNvPr>
          <p:cNvSpPr/>
          <p:nvPr/>
        </p:nvSpPr>
        <p:spPr>
          <a:xfrm>
            <a:off x="1508644" y="1928118"/>
            <a:ext cx="1083248" cy="1083248"/>
          </a:xfrm>
          <a:prstGeom prst="ellipse">
            <a:avLst/>
          </a:prstGeom>
          <a:solidFill>
            <a:schemeClr val="bg1"/>
          </a:solidFill>
          <a:ln w="127000" cap="rnd">
            <a:solidFill>
              <a:srgbClr val="2EC9B3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01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xmlns="" id="{4725E621-A5FF-4D7B-AF90-2036754A1A41}"/>
              </a:ext>
            </a:extLst>
          </p:cNvPr>
          <p:cNvSpPr/>
          <p:nvPr/>
        </p:nvSpPr>
        <p:spPr>
          <a:xfrm>
            <a:off x="4179770" y="3252910"/>
            <a:ext cx="1083248" cy="1083248"/>
          </a:xfrm>
          <a:prstGeom prst="ellipse">
            <a:avLst/>
          </a:prstGeom>
          <a:solidFill>
            <a:schemeClr val="bg1"/>
          </a:solidFill>
          <a:ln w="127000" cap="rnd">
            <a:solidFill>
              <a:srgbClr val="2EC9B3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02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xmlns="" id="{345AA5D1-5327-442D-A57B-B62D634EC81E}"/>
              </a:ext>
            </a:extLst>
          </p:cNvPr>
          <p:cNvSpPr/>
          <p:nvPr/>
        </p:nvSpPr>
        <p:spPr>
          <a:xfrm>
            <a:off x="6826312" y="1928118"/>
            <a:ext cx="1083248" cy="1083248"/>
          </a:xfrm>
          <a:prstGeom prst="ellipse">
            <a:avLst/>
          </a:prstGeom>
          <a:solidFill>
            <a:schemeClr val="bg1"/>
          </a:solidFill>
          <a:ln w="127000" cap="rnd">
            <a:solidFill>
              <a:srgbClr val="2EC9B3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03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xmlns="" id="{E7C9D06B-9732-407B-BCEE-221808BBC879}"/>
              </a:ext>
            </a:extLst>
          </p:cNvPr>
          <p:cNvSpPr/>
          <p:nvPr/>
        </p:nvSpPr>
        <p:spPr>
          <a:xfrm>
            <a:off x="9411272" y="3252910"/>
            <a:ext cx="1083248" cy="1083248"/>
          </a:xfrm>
          <a:prstGeom prst="ellipse">
            <a:avLst/>
          </a:prstGeom>
          <a:solidFill>
            <a:schemeClr val="bg1"/>
          </a:solidFill>
          <a:ln w="127000" cap="rnd">
            <a:solidFill>
              <a:srgbClr val="2EC9B3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04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6051EC7B-B090-4362-9750-820C246F0E2B}"/>
              </a:ext>
            </a:extLst>
          </p:cNvPr>
          <p:cNvSpPr/>
          <p:nvPr/>
        </p:nvSpPr>
        <p:spPr>
          <a:xfrm>
            <a:off x="939597" y="3682385"/>
            <a:ext cx="2221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rgbClr val="3B4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Приветствие.</a:t>
            </a:r>
            <a:endParaRPr lang="ko-KR" altLang="en-US" sz="2000" b="1" dirty="0">
              <a:solidFill>
                <a:srgbClr val="3B40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xmlns="" id="{3D8D636E-0D37-4D4E-9FE4-2CB2045E615B}"/>
              </a:ext>
            </a:extLst>
          </p:cNvPr>
          <p:cNvSpPr/>
          <p:nvPr/>
        </p:nvSpPr>
        <p:spPr>
          <a:xfrm>
            <a:off x="3610723" y="4731582"/>
            <a:ext cx="2221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ko-KR" altLang="en-US" sz="2000" b="1" dirty="0">
              <a:solidFill>
                <a:srgbClr val="3B40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929E9B34-0CF9-4CE5-ADDE-6FCAE35B6D6E}"/>
              </a:ext>
            </a:extLst>
          </p:cNvPr>
          <p:cNvSpPr/>
          <p:nvPr/>
        </p:nvSpPr>
        <p:spPr>
          <a:xfrm>
            <a:off x="6198522" y="3577726"/>
            <a:ext cx="22213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игры для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значимых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</a:t>
            </a:r>
            <a:endParaRPr lang="ko-KR" altLang="en-US" sz="2000" b="1" dirty="0">
              <a:solidFill>
                <a:srgbClr val="3B40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xmlns="" id="{55945C66-61DB-4419-BD8A-9551DCD2AF51}"/>
              </a:ext>
            </a:extLst>
          </p:cNvPr>
          <p:cNvSpPr/>
          <p:nvPr/>
        </p:nvSpPr>
        <p:spPr>
          <a:xfrm>
            <a:off x="8842225" y="4731582"/>
            <a:ext cx="2221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ефлексия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o-KR" altLang="en-US" sz="2000" b="1" dirty="0">
              <a:solidFill>
                <a:srgbClr val="3B40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9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B3200AB4-A29F-4B20-94A6-FE25C63E9FE5}"/>
              </a:ext>
            </a:extLst>
          </p:cNvPr>
          <p:cNvSpPr/>
          <p:nvPr/>
        </p:nvSpPr>
        <p:spPr>
          <a:xfrm>
            <a:off x="6458363" y="1275745"/>
            <a:ext cx="4169283" cy="4306509"/>
          </a:xfrm>
          <a:prstGeom prst="roundRect">
            <a:avLst>
              <a:gd name="adj" fmla="val 4965"/>
            </a:avLst>
          </a:prstGeom>
          <a:solidFill>
            <a:srgbClr val="FF9B82"/>
          </a:solidFill>
          <a:ln w="63500" cap="flat">
            <a:noFill/>
            <a:prstDash val="solid"/>
            <a:miter/>
          </a:ln>
          <a:effectLst>
            <a:outerShdw blurRad="127000" dist="635000" dir="5400000" algn="t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C856AF00-8C8E-4DDB-A6E2-510291567837}"/>
              </a:ext>
            </a:extLst>
          </p:cNvPr>
          <p:cNvSpPr/>
          <p:nvPr/>
        </p:nvSpPr>
        <p:spPr>
          <a:xfrm>
            <a:off x="6920072" y="2493429"/>
            <a:ext cx="339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xmlns="" id="{BA20F397-F5B5-47EC-811E-0DC833F1784C}"/>
              </a:ext>
            </a:extLst>
          </p:cNvPr>
          <p:cNvSpPr/>
          <p:nvPr/>
        </p:nvSpPr>
        <p:spPr>
          <a:xfrm>
            <a:off x="1564354" y="1275745"/>
            <a:ext cx="4169283" cy="4306509"/>
          </a:xfrm>
          <a:prstGeom prst="roundRect">
            <a:avLst>
              <a:gd name="adj" fmla="val 4965"/>
            </a:avLst>
          </a:prstGeom>
          <a:solidFill>
            <a:srgbClr val="2EC9B3"/>
          </a:solidFill>
          <a:ln w="63500" cap="flat">
            <a:noFill/>
            <a:prstDash val="solid"/>
            <a:miter/>
          </a:ln>
          <a:effectLst>
            <a:outerShdw blurRad="127000" dist="635000" dir="5400000" algn="t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4D820981-2889-481F-AFEA-51CCB02F86DA}"/>
              </a:ext>
            </a:extLst>
          </p:cNvPr>
          <p:cNvSpPr/>
          <p:nvPr/>
        </p:nvSpPr>
        <p:spPr>
          <a:xfrm>
            <a:off x="1949863" y="2782679"/>
            <a:ext cx="3390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800" dirty="0" smtClean="0">
                <a:solidFill>
                  <a:schemeClr val="bg1"/>
                </a:solidFill>
                <a:latin typeface="+mj-lt"/>
              </a:rPr>
              <a:t>Участие в проекте Билет в будущее.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06DA926C-181C-4A21-AFDC-0D5856D1074C}"/>
              </a:ext>
            </a:extLst>
          </p:cNvPr>
          <p:cNvGrpSpPr/>
          <p:nvPr/>
        </p:nvGrpSpPr>
        <p:grpSpPr>
          <a:xfrm>
            <a:off x="2026063" y="1738454"/>
            <a:ext cx="492732" cy="770312"/>
            <a:chOff x="2176740" y="5552108"/>
            <a:chExt cx="257175" cy="402049"/>
          </a:xfrm>
          <a:solidFill>
            <a:schemeClr val="bg1"/>
          </a:solidFill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xmlns="" id="{FA0B4117-F40F-4712-90F9-A8D77332F120}"/>
                </a:ext>
              </a:extLst>
            </p:cNvPr>
            <p:cNvSpPr/>
            <p:nvPr/>
          </p:nvSpPr>
          <p:spPr>
            <a:xfrm>
              <a:off x="2176740" y="5620788"/>
              <a:ext cx="257175" cy="333369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xmlns="" id="{6811316C-14C3-4DF1-BCAC-9CC6FA5615E9}"/>
                </a:ext>
              </a:extLst>
            </p:cNvPr>
            <p:cNvSpPr/>
            <p:nvPr/>
          </p:nvSpPr>
          <p:spPr>
            <a:xfrm>
              <a:off x="2286374" y="5552108"/>
              <a:ext cx="28576" cy="57149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xmlns="" id="{D26A70DB-8E7A-4298-AAB0-E384854E3FD5}"/>
                </a:ext>
              </a:extLst>
            </p:cNvPr>
            <p:cNvSpPr/>
            <p:nvPr/>
          </p:nvSpPr>
          <p:spPr>
            <a:xfrm>
              <a:off x="2234946" y="5560356"/>
              <a:ext cx="38100" cy="47624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xmlns="" id="{9A171D7E-7F2A-4656-8750-AAE87B6C4224}"/>
                </a:ext>
              </a:extLst>
            </p:cNvPr>
            <p:cNvSpPr/>
            <p:nvPr/>
          </p:nvSpPr>
          <p:spPr>
            <a:xfrm>
              <a:off x="2330381" y="5560507"/>
              <a:ext cx="38100" cy="47624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515B9EF0-7407-40EF-AA7E-C3C7E4D1AEB4}"/>
              </a:ext>
            </a:extLst>
          </p:cNvPr>
          <p:cNvSpPr/>
          <p:nvPr/>
        </p:nvSpPr>
        <p:spPr>
          <a:xfrm>
            <a:off x="6920072" y="1753791"/>
            <a:ext cx="613359" cy="739638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t" anchorCtr="0"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28" y="3736786"/>
            <a:ext cx="2325142" cy="1570657"/>
          </a:xfrm>
          <a:prstGeom prst="rect">
            <a:avLst/>
          </a:prstGeom>
        </p:spPr>
      </p:pic>
      <p:pic>
        <p:nvPicPr>
          <p:cNvPr id="16" name="Рисунок 15" descr="C:\Users\Евгения\Downloads\сертифкат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62" y="2689415"/>
            <a:ext cx="3624810" cy="2254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2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1933440-5904-414B-A795-E63450F1583F}"/>
              </a:ext>
            </a:extLst>
          </p:cNvPr>
          <p:cNvSpPr txBox="1"/>
          <p:nvPr/>
        </p:nvSpPr>
        <p:spPr>
          <a:xfrm>
            <a:off x="1124751" y="1798325"/>
            <a:ext cx="27455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работы:</a:t>
            </a:r>
          </a:p>
          <a:p>
            <a:pPr algn="ctr"/>
            <a:endParaRPr lang="ru-RU" altLang="ko-KR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тетрадь к курсу</a:t>
            </a:r>
            <a:r>
              <a:rPr lang="en-US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Познай себя</a:t>
            </a:r>
            <a:r>
              <a:rPr lang="en-US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altLang="ko-KR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https://school50.centerstart.ru/sites/school50.centerstart.ru/files/tmp/doc/</a:t>
            </a:r>
            <a:r>
              <a:rPr lang="ru-RU" altLang="ko-K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Рабочая%20тетрадь%20к%20элктивному%20курсу%20Познай%20себя.</a:t>
            </a:r>
            <a:r>
              <a:rPr lang="en-US" altLang="ko-K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endParaRPr lang="ko-KR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xmlns="" id="{EEC58AC9-E5F8-4CEB-9679-DA297C8F2402}"/>
              </a:ext>
            </a:extLst>
          </p:cNvPr>
          <p:cNvSpPr/>
          <p:nvPr/>
        </p:nvSpPr>
        <p:spPr>
          <a:xfrm rot="5400000">
            <a:off x="6586840" y="-738115"/>
            <a:ext cx="2082281" cy="4519802"/>
          </a:xfrm>
          <a:prstGeom prst="roundRect">
            <a:avLst>
              <a:gd name="adj" fmla="val 4965"/>
            </a:avLst>
          </a:prstGeom>
          <a:solidFill>
            <a:srgbClr val="2EC9B3"/>
          </a:solidFill>
          <a:ln w="63500" cap="flat">
            <a:noFill/>
            <a:prstDash val="solid"/>
            <a:miter/>
          </a:ln>
          <a:effectLst>
            <a:outerShdw blurRad="127000" dist="635000" dir="5400000" algn="t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xmlns="" id="{6E839AC3-8286-4352-8DCD-224B1C2FB017}"/>
              </a:ext>
            </a:extLst>
          </p:cNvPr>
          <p:cNvSpPr/>
          <p:nvPr/>
        </p:nvSpPr>
        <p:spPr>
          <a:xfrm rot="5400000">
            <a:off x="6628661" y="1329941"/>
            <a:ext cx="1955034" cy="4476199"/>
          </a:xfrm>
          <a:prstGeom prst="roundRect">
            <a:avLst>
              <a:gd name="adj" fmla="val 4965"/>
            </a:avLst>
          </a:prstGeom>
          <a:solidFill>
            <a:srgbClr val="2EC9B3"/>
          </a:solidFill>
          <a:ln w="63500" cap="flat">
            <a:noFill/>
            <a:prstDash val="solid"/>
            <a:miter/>
          </a:ln>
          <a:effectLst>
            <a:outerShdw blurRad="127000" dist="635000" dir="5400000" algn="t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DE2C4D1E-EFD6-41B1-B777-080BB616E867}"/>
              </a:ext>
            </a:extLst>
          </p:cNvPr>
          <p:cNvSpPr/>
          <p:nvPr/>
        </p:nvSpPr>
        <p:spPr>
          <a:xfrm rot="5400000">
            <a:off x="6610956" y="3350362"/>
            <a:ext cx="2034048" cy="4476200"/>
          </a:xfrm>
          <a:prstGeom prst="roundRect">
            <a:avLst>
              <a:gd name="adj" fmla="val 4965"/>
            </a:avLst>
          </a:prstGeom>
          <a:solidFill>
            <a:srgbClr val="2EC9B3"/>
          </a:solidFill>
          <a:ln w="63500" cap="flat">
            <a:noFill/>
            <a:prstDash val="solid"/>
            <a:miter/>
          </a:ln>
          <a:effectLst>
            <a:outerShdw blurRad="127000" dist="635000" dir="5400000" algn="t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6227EE0-1174-41F3-A1A0-334C38DCB405}"/>
              </a:ext>
            </a:extLst>
          </p:cNvPr>
          <p:cNvGrpSpPr/>
          <p:nvPr/>
        </p:nvGrpSpPr>
        <p:grpSpPr>
          <a:xfrm>
            <a:off x="4595912" y="2285204"/>
            <a:ext cx="612576" cy="610638"/>
            <a:chOff x="4152034" y="5552122"/>
            <a:chExt cx="391763" cy="390525"/>
          </a:xfrm>
          <a:solidFill>
            <a:schemeClr val="bg1"/>
          </a:solidFill>
        </p:grpSpPr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xmlns="" id="{D306F8DE-2852-4680-91D2-DF2C2528DF85}"/>
                </a:ext>
              </a:extLst>
            </p:cNvPr>
            <p:cNvSpPr/>
            <p:nvPr/>
          </p:nvSpPr>
          <p:spPr>
            <a:xfrm>
              <a:off x="4152034" y="5552122"/>
              <a:ext cx="257175" cy="390525"/>
            </a:xfrm>
            <a:custGeom>
              <a:avLst/>
              <a:gdLst>
                <a:gd name="connsiteX0" fmla="*/ 240316 w 257175"/>
                <a:gd name="connsiteY0" fmla="*/ 7144 h 390525"/>
                <a:gd name="connsiteX1" fmla="*/ 18288 w 257175"/>
                <a:gd name="connsiteY1" fmla="*/ 7144 h 390525"/>
                <a:gd name="connsiteX2" fmla="*/ 7144 w 257175"/>
                <a:gd name="connsiteY2" fmla="*/ 18288 h 390525"/>
                <a:gd name="connsiteX3" fmla="*/ 7144 w 257175"/>
                <a:gd name="connsiteY3" fmla="*/ 375000 h 390525"/>
                <a:gd name="connsiteX4" fmla="*/ 18288 w 257175"/>
                <a:gd name="connsiteY4" fmla="*/ 386144 h 390525"/>
                <a:gd name="connsiteX5" fmla="*/ 240316 w 257175"/>
                <a:gd name="connsiteY5" fmla="*/ 386144 h 390525"/>
                <a:gd name="connsiteX6" fmla="*/ 251460 w 257175"/>
                <a:gd name="connsiteY6" fmla="*/ 375000 h 390525"/>
                <a:gd name="connsiteX7" fmla="*/ 251460 w 257175"/>
                <a:gd name="connsiteY7" fmla="*/ 18288 h 390525"/>
                <a:gd name="connsiteX8" fmla="*/ 240316 w 257175"/>
                <a:gd name="connsiteY8" fmla="*/ 7144 h 390525"/>
                <a:gd name="connsiteX9" fmla="*/ 229267 w 257175"/>
                <a:gd name="connsiteY9" fmla="*/ 29432 h 390525"/>
                <a:gd name="connsiteX10" fmla="*/ 229267 w 257175"/>
                <a:gd name="connsiteY10" fmla="*/ 141161 h 390525"/>
                <a:gd name="connsiteX11" fmla="*/ 29432 w 257175"/>
                <a:gd name="connsiteY11" fmla="*/ 141161 h 390525"/>
                <a:gd name="connsiteX12" fmla="*/ 29432 w 257175"/>
                <a:gd name="connsiteY12" fmla="*/ 29432 h 390525"/>
                <a:gd name="connsiteX13" fmla="*/ 229267 w 257175"/>
                <a:gd name="connsiteY13" fmla="*/ 29432 h 390525"/>
                <a:gd name="connsiteX14" fmla="*/ 29432 w 257175"/>
                <a:gd name="connsiteY14" fmla="*/ 363950 h 390525"/>
                <a:gd name="connsiteX15" fmla="*/ 29432 w 257175"/>
                <a:gd name="connsiteY15" fmla="*/ 163354 h 390525"/>
                <a:gd name="connsiteX16" fmla="*/ 229267 w 257175"/>
                <a:gd name="connsiteY16" fmla="*/ 163354 h 390525"/>
                <a:gd name="connsiteX17" fmla="*/ 229267 w 257175"/>
                <a:gd name="connsiteY17" fmla="*/ 363950 h 390525"/>
                <a:gd name="connsiteX18" fmla="*/ 29432 w 257175"/>
                <a:gd name="connsiteY18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390525">
                  <a:moveTo>
                    <a:pt x="2403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5000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0316" y="386144"/>
                  </a:lnTo>
                  <a:cubicBezTo>
                    <a:pt x="246412" y="386144"/>
                    <a:pt x="251460" y="381190"/>
                    <a:pt x="251460" y="375000"/>
                  </a:cubicBezTo>
                  <a:lnTo>
                    <a:pt x="251460" y="18288"/>
                  </a:lnTo>
                  <a:cubicBezTo>
                    <a:pt x="251460" y="12192"/>
                    <a:pt x="246507" y="7144"/>
                    <a:pt x="240316" y="7144"/>
                  </a:cubicBezTo>
                  <a:close/>
                  <a:moveTo>
                    <a:pt x="229267" y="29432"/>
                  </a:moveTo>
                  <a:lnTo>
                    <a:pt x="229267" y="141161"/>
                  </a:lnTo>
                  <a:lnTo>
                    <a:pt x="29432" y="141161"/>
                  </a:lnTo>
                  <a:lnTo>
                    <a:pt x="29432" y="29432"/>
                  </a:lnTo>
                  <a:lnTo>
                    <a:pt x="229267" y="29432"/>
                  </a:lnTo>
                  <a:close/>
                  <a:moveTo>
                    <a:pt x="29432" y="363950"/>
                  </a:moveTo>
                  <a:lnTo>
                    <a:pt x="29432" y="163354"/>
                  </a:lnTo>
                  <a:lnTo>
                    <a:pt x="229267" y="163354"/>
                  </a:lnTo>
                  <a:lnTo>
                    <a:pt x="229267" y="363950"/>
                  </a:lnTo>
                  <a:lnTo>
                    <a:pt x="29432" y="36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xmlns="" id="{3B660873-97F3-49D8-A44E-0A15C87AC9B2}"/>
                </a:ext>
              </a:extLst>
            </p:cNvPr>
            <p:cNvSpPr/>
            <p:nvPr/>
          </p:nvSpPr>
          <p:spPr>
            <a:xfrm>
              <a:off x="4196420" y="5597271"/>
              <a:ext cx="161925" cy="76200"/>
            </a:xfrm>
            <a:custGeom>
              <a:avLst/>
              <a:gdLst>
                <a:gd name="connsiteX0" fmla="*/ 18288 w 161925"/>
                <a:gd name="connsiteY0" fmla="*/ 73819 h 76200"/>
                <a:gd name="connsiteX1" fmla="*/ 151543 w 161925"/>
                <a:gd name="connsiteY1" fmla="*/ 73819 h 76200"/>
                <a:gd name="connsiteX2" fmla="*/ 162687 w 161925"/>
                <a:gd name="connsiteY2" fmla="*/ 62674 h 76200"/>
                <a:gd name="connsiteX3" fmla="*/ 162687 w 161925"/>
                <a:gd name="connsiteY3" fmla="*/ 18288 h 76200"/>
                <a:gd name="connsiteX4" fmla="*/ 151543 w 161925"/>
                <a:gd name="connsiteY4" fmla="*/ 7144 h 76200"/>
                <a:gd name="connsiteX5" fmla="*/ 18288 w 161925"/>
                <a:gd name="connsiteY5" fmla="*/ 7144 h 76200"/>
                <a:gd name="connsiteX6" fmla="*/ 7144 w 161925"/>
                <a:gd name="connsiteY6" fmla="*/ 18288 h 76200"/>
                <a:gd name="connsiteX7" fmla="*/ 7144 w 161925"/>
                <a:gd name="connsiteY7" fmla="*/ 62674 h 76200"/>
                <a:gd name="connsiteX8" fmla="*/ 18288 w 161925"/>
                <a:gd name="connsiteY8" fmla="*/ 73819 h 76200"/>
                <a:gd name="connsiteX9" fmla="*/ 29432 w 161925"/>
                <a:gd name="connsiteY9" fmla="*/ 29432 h 76200"/>
                <a:gd name="connsiteX10" fmla="*/ 140494 w 161925"/>
                <a:gd name="connsiteY10" fmla="*/ 29432 h 76200"/>
                <a:gd name="connsiteX11" fmla="*/ 140494 w 161925"/>
                <a:gd name="connsiteY11" fmla="*/ 51625 h 76200"/>
                <a:gd name="connsiteX12" fmla="*/ 29432 w 161925"/>
                <a:gd name="connsiteY12" fmla="*/ 51625 h 76200"/>
                <a:gd name="connsiteX13" fmla="*/ 29432 w 161925"/>
                <a:gd name="connsiteY13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" h="76200">
                  <a:moveTo>
                    <a:pt x="18288" y="73819"/>
                  </a:moveTo>
                  <a:lnTo>
                    <a:pt x="151543" y="73819"/>
                  </a:lnTo>
                  <a:cubicBezTo>
                    <a:pt x="157639" y="73819"/>
                    <a:pt x="162687" y="68866"/>
                    <a:pt x="162687" y="62674"/>
                  </a:cubicBezTo>
                  <a:lnTo>
                    <a:pt x="162687" y="18288"/>
                  </a:lnTo>
                  <a:cubicBezTo>
                    <a:pt x="162687" y="12192"/>
                    <a:pt x="157734" y="7144"/>
                    <a:pt x="1515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4"/>
                  </a:lnTo>
                  <a:cubicBezTo>
                    <a:pt x="7239" y="68866"/>
                    <a:pt x="12192" y="73819"/>
                    <a:pt x="18288" y="73819"/>
                  </a:cubicBezTo>
                  <a:close/>
                  <a:moveTo>
                    <a:pt x="29432" y="29432"/>
                  </a:moveTo>
                  <a:lnTo>
                    <a:pt x="140494" y="29432"/>
                  </a:lnTo>
                  <a:lnTo>
                    <a:pt x="140494" y="51625"/>
                  </a:lnTo>
                  <a:lnTo>
                    <a:pt x="29432" y="51625"/>
                  </a:lnTo>
                  <a:lnTo>
                    <a:pt x="29432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xmlns="" id="{C3890BE8-E8D5-4447-B8D8-D887C9905463}"/>
                </a:ext>
              </a:extLst>
            </p:cNvPr>
            <p:cNvSpPr/>
            <p:nvPr/>
          </p:nvSpPr>
          <p:spPr>
            <a:xfrm>
              <a:off x="4196135" y="5730525"/>
              <a:ext cx="161925" cy="161925"/>
            </a:xfrm>
            <a:custGeom>
              <a:avLst/>
              <a:gdLst>
                <a:gd name="connsiteX0" fmla="*/ 84867 w 161925"/>
                <a:gd name="connsiteY0" fmla="*/ 7144 h 161925"/>
                <a:gd name="connsiteX1" fmla="*/ 7144 w 161925"/>
                <a:gd name="connsiteY1" fmla="*/ 84867 h 161925"/>
                <a:gd name="connsiteX2" fmla="*/ 84867 w 161925"/>
                <a:gd name="connsiteY2" fmla="*/ 162592 h 161925"/>
                <a:gd name="connsiteX3" fmla="*/ 162592 w 161925"/>
                <a:gd name="connsiteY3" fmla="*/ 84867 h 161925"/>
                <a:gd name="connsiteX4" fmla="*/ 84867 w 161925"/>
                <a:gd name="connsiteY4" fmla="*/ 7144 h 161925"/>
                <a:gd name="connsiteX5" fmla="*/ 84867 w 161925"/>
                <a:gd name="connsiteY5" fmla="*/ 140398 h 161925"/>
                <a:gd name="connsiteX6" fmla="*/ 29337 w 161925"/>
                <a:gd name="connsiteY6" fmla="*/ 84867 h 161925"/>
                <a:gd name="connsiteX7" fmla="*/ 84867 w 161925"/>
                <a:gd name="connsiteY7" fmla="*/ 29337 h 161925"/>
                <a:gd name="connsiteX8" fmla="*/ 140398 w 161925"/>
                <a:gd name="connsiteY8" fmla="*/ 84867 h 161925"/>
                <a:gd name="connsiteX9" fmla="*/ 84867 w 161925"/>
                <a:gd name="connsiteY9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4867" y="7144"/>
                  </a:moveTo>
                  <a:cubicBezTo>
                    <a:pt x="42005" y="7144"/>
                    <a:pt x="7144" y="42005"/>
                    <a:pt x="7144" y="84867"/>
                  </a:cubicBezTo>
                  <a:cubicBezTo>
                    <a:pt x="7144" y="127730"/>
                    <a:pt x="42005" y="162592"/>
                    <a:pt x="84867" y="162592"/>
                  </a:cubicBezTo>
                  <a:cubicBezTo>
                    <a:pt x="127730" y="162592"/>
                    <a:pt x="162592" y="127730"/>
                    <a:pt x="162592" y="84867"/>
                  </a:cubicBezTo>
                  <a:cubicBezTo>
                    <a:pt x="162592" y="42005"/>
                    <a:pt x="127730" y="7144"/>
                    <a:pt x="84867" y="7144"/>
                  </a:cubicBezTo>
                  <a:close/>
                  <a:moveTo>
                    <a:pt x="84867" y="140398"/>
                  </a:moveTo>
                  <a:cubicBezTo>
                    <a:pt x="54292" y="140398"/>
                    <a:pt x="29337" y="115538"/>
                    <a:pt x="29337" y="84867"/>
                  </a:cubicBezTo>
                  <a:cubicBezTo>
                    <a:pt x="29337" y="54197"/>
                    <a:pt x="54197" y="29337"/>
                    <a:pt x="84867" y="29337"/>
                  </a:cubicBezTo>
                  <a:cubicBezTo>
                    <a:pt x="115538" y="29337"/>
                    <a:pt x="140398" y="54197"/>
                    <a:pt x="140398" y="84867"/>
                  </a:cubicBezTo>
                  <a:cubicBezTo>
                    <a:pt x="140398" y="115538"/>
                    <a:pt x="115443" y="140398"/>
                    <a:pt x="84867" y="140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xmlns="" id="{0AB10EFF-BD35-4BD8-9FC6-50A5133FBD5F}"/>
                </a:ext>
              </a:extLst>
            </p:cNvPr>
            <p:cNvSpPr/>
            <p:nvPr/>
          </p:nvSpPr>
          <p:spPr>
            <a:xfrm>
              <a:off x="4240521" y="5774912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1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865" y="7144"/>
                    <a:pt x="40481" y="7144"/>
                  </a:cubicBezTo>
                  <a:close/>
                  <a:moveTo>
                    <a:pt x="40481" y="51531"/>
                  </a:moveTo>
                  <a:cubicBezTo>
                    <a:pt x="34385" y="51531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6" y="34195"/>
                    <a:pt x="51626" y="40386"/>
                  </a:cubicBezTo>
                  <a:cubicBezTo>
                    <a:pt x="51530" y="46577"/>
                    <a:pt x="46577" y="51531"/>
                    <a:pt x="40481" y="51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xmlns="" id="{957BB842-AFA9-499F-9736-E6052F554B29}"/>
                </a:ext>
              </a:extLst>
            </p:cNvPr>
            <p:cNvSpPr/>
            <p:nvPr/>
          </p:nvSpPr>
          <p:spPr>
            <a:xfrm>
              <a:off x="4419964" y="5575171"/>
              <a:ext cx="123825" cy="161925"/>
            </a:xfrm>
            <a:custGeom>
              <a:avLst/>
              <a:gdLst>
                <a:gd name="connsiteX0" fmla="*/ 73827 w 123825"/>
                <a:gd name="connsiteY0" fmla="*/ 129636 h 161925"/>
                <a:gd name="connsiteX1" fmla="*/ 73827 w 123825"/>
                <a:gd name="connsiteY1" fmla="*/ 31243 h 161925"/>
                <a:gd name="connsiteX2" fmla="*/ 96020 w 123825"/>
                <a:gd name="connsiteY2" fmla="*/ 62675 h 161925"/>
                <a:gd name="connsiteX3" fmla="*/ 104783 w 123825"/>
                <a:gd name="connsiteY3" fmla="*/ 73534 h 161925"/>
                <a:gd name="connsiteX4" fmla="*/ 118213 w 123825"/>
                <a:gd name="connsiteY4" fmla="*/ 62675 h 161925"/>
                <a:gd name="connsiteX5" fmla="*/ 62302 w 123825"/>
                <a:gd name="connsiteY5" fmla="*/ 7145 h 161925"/>
                <a:gd name="connsiteX6" fmla="*/ 51634 w 123825"/>
                <a:gd name="connsiteY6" fmla="*/ 17908 h 161925"/>
                <a:gd name="connsiteX7" fmla="*/ 51634 w 123825"/>
                <a:gd name="connsiteY7" fmla="*/ 97823 h 161925"/>
                <a:gd name="connsiteX8" fmla="*/ 29059 w 123825"/>
                <a:gd name="connsiteY8" fmla="*/ 97823 h 161925"/>
                <a:gd name="connsiteX9" fmla="*/ 8866 w 123825"/>
                <a:gd name="connsiteY9" fmla="*/ 118397 h 161925"/>
                <a:gd name="connsiteX10" fmla="*/ 51157 w 123825"/>
                <a:gd name="connsiteY10" fmla="*/ 160878 h 161925"/>
                <a:gd name="connsiteX11" fmla="*/ 73827 w 123825"/>
                <a:gd name="connsiteY11" fmla="*/ 129636 h 161925"/>
                <a:gd name="connsiteX12" fmla="*/ 40108 w 123825"/>
                <a:gd name="connsiteY12" fmla="*/ 118111 h 161925"/>
                <a:gd name="connsiteX13" fmla="*/ 51253 w 123825"/>
                <a:gd name="connsiteY13" fmla="*/ 129255 h 161925"/>
                <a:gd name="connsiteX14" fmla="*/ 40108 w 123825"/>
                <a:gd name="connsiteY14" fmla="*/ 140400 h 161925"/>
                <a:gd name="connsiteX15" fmla="*/ 28964 w 123825"/>
                <a:gd name="connsiteY15" fmla="*/ 129255 h 161925"/>
                <a:gd name="connsiteX16" fmla="*/ 40108 w 123825"/>
                <a:gd name="connsiteY16" fmla="*/ 11811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73827" y="129636"/>
                  </a:moveTo>
                  <a:lnTo>
                    <a:pt x="73827" y="31243"/>
                  </a:lnTo>
                  <a:cubicBezTo>
                    <a:pt x="86781" y="35815"/>
                    <a:pt x="96020" y="48198"/>
                    <a:pt x="96020" y="62675"/>
                  </a:cubicBezTo>
                  <a:cubicBezTo>
                    <a:pt x="96020" y="67914"/>
                    <a:pt x="99735" y="72486"/>
                    <a:pt x="104783" y="73534"/>
                  </a:cubicBezTo>
                  <a:cubicBezTo>
                    <a:pt x="111927" y="74963"/>
                    <a:pt x="118213" y="69533"/>
                    <a:pt x="118213" y="62675"/>
                  </a:cubicBezTo>
                  <a:cubicBezTo>
                    <a:pt x="118213" y="31910"/>
                    <a:pt x="93067" y="6954"/>
                    <a:pt x="62302" y="7145"/>
                  </a:cubicBezTo>
                  <a:cubicBezTo>
                    <a:pt x="56396" y="7145"/>
                    <a:pt x="51634" y="12002"/>
                    <a:pt x="51634" y="17908"/>
                  </a:cubicBezTo>
                  <a:lnTo>
                    <a:pt x="51634" y="97823"/>
                  </a:lnTo>
                  <a:cubicBezTo>
                    <a:pt x="44871" y="95441"/>
                    <a:pt x="37060" y="95156"/>
                    <a:pt x="29059" y="97823"/>
                  </a:cubicBezTo>
                  <a:cubicBezTo>
                    <a:pt x="19534" y="101061"/>
                    <a:pt x="12010" y="108776"/>
                    <a:pt x="8866" y="118397"/>
                  </a:cubicBezTo>
                  <a:cubicBezTo>
                    <a:pt x="389" y="144972"/>
                    <a:pt x="24583" y="169165"/>
                    <a:pt x="51157" y="160878"/>
                  </a:cubicBezTo>
                  <a:cubicBezTo>
                    <a:pt x="63635" y="156878"/>
                    <a:pt x="73827" y="142685"/>
                    <a:pt x="73827" y="129636"/>
                  </a:cubicBezTo>
                  <a:close/>
                  <a:moveTo>
                    <a:pt x="40108" y="118111"/>
                  </a:moveTo>
                  <a:cubicBezTo>
                    <a:pt x="46204" y="118111"/>
                    <a:pt x="51253" y="123064"/>
                    <a:pt x="51253" y="129255"/>
                  </a:cubicBezTo>
                  <a:cubicBezTo>
                    <a:pt x="51253" y="135447"/>
                    <a:pt x="46300" y="140400"/>
                    <a:pt x="40108" y="140400"/>
                  </a:cubicBezTo>
                  <a:cubicBezTo>
                    <a:pt x="34012" y="140400"/>
                    <a:pt x="28964" y="135447"/>
                    <a:pt x="28964" y="129255"/>
                  </a:cubicBezTo>
                  <a:cubicBezTo>
                    <a:pt x="28964" y="123064"/>
                    <a:pt x="34012" y="118111"/>
                    <a:pt x="40108" y="11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xmlns="" id="{1FDB96FC-B73B-4B3B-B425-FC84958F5565}"/>
                </a:ext>
              </a:extLst>
            </p:cNvPr>
            <p:cNvSpPr/>
            <p:nvPr/>
          </p:nvSpPr>
          <p:spPr>
            <a:xfrm>
              <a:off x="4419972" y="5752623"/>
              <a:ext cx="123825" cy="161925"/>
            </a:xfrm>
            <a:custGeom>
              <a:avLst/>
              <a:gdLst>
                <a:gd name="connsiteX0" fmla="*/ 87154 w 123825"/>
                <a:gd name="connsiteY0" fmla="*/ 96107 h 161925"/>
                <a:gd name="connsiteX1" fmla="*/ 73819 w 123825"/>
                <a:gd name="connsiteY1" fmla="*/ 97917 h 161925"/>
                <a:gd name="connsiteX2" fmla="*/ 73819 w 123825"/>
                <a:gd name="connsiteY2" fmla="*/ 18288 h 161925"/>
                <a:gd name="connsiteX3" fmla="*/ 62674 w 123825"/>
                <a:gd name="connsiteY3" fmla="*/ 7144 h 161925"/>
                <a:gd name="connsiteX4" fmla="*/ 7144 w 123825"/>
                <a:gd name="connsiteY4" fmla="*/ 62293 h 161925"/>
                <a:gd name="connsiteX5" fmla="*/ 17145 w 123825"/>
                <a:gd name="connsiteY5" fmla="*/ 73723 h 161925"/>
                <a:gd name="connsiteX6" fmla="*/ 29337 w 123825"/>
                <a:gd name="connsiteY6" fmla="*/ 62675 h 161925"/>
                <a:gd name="connsiteX7" fmla="*/ 51530 w 123825"/>
                <a:gd name="connsiteY7" fmla="*/ 31242 h 161925"/>
                <a:gd name="connsiteX8" fmla="*/ 51530 w 123825"/>
                <a:gd name="connsiteY8" fmla="*/ 128778 h 161925"/>
                <a:gd name="connsiteX9" fmla="*/ 82582 w 123825"/>
                <a:gd name="connsiteY9" fmla="*/ 162496 h 161925"/>
                <a:gd name="connsiteX10" fmla="*/ 118015 w 123825"/>
                <a:gd name="connsiteY10" fmla="*/ 126778 h 161925"/>
                <a:gd name="connsiteX11" fmla="*/ 87154 w 123825"/>
                <a:gd name="connsiteY11" fmla="*/ 96107 h 161925"/>
                <a:gd name="connsiteX12" fmla="*/ 84487 w 123825"/>
                <a:gd name="connsiteY12" fmla="*/ 140494 h 161925"/>
                <a:gd name="connsiteX13" fmla="*/ 73342 w 123825"/>
                <a:gd name="connsiteY13" fmla="*/ 129350 h 161925"/>
                <a:gd name="connsiteX14" fmla="*/ 84487 w 123825"/>
                <a:gd name="connsiteY14" fmla="*/ 118205 h 161925"/>
                <a:gd name="connsiteX15" fmla="*/ 95631 w 123825"/>
                <a:gd name="connsiteY15" fmla="*/ 129350 h 161925"/>
                <a:gd name="connsiteX16" fmla="*/ 84487 w 123825"/>
                <a:gd name="connsiteY16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87154" y="96107"/>
                  </a:moveTo>
                  <a:cubicBezTo>
                    <a:pt x="82486" y="95821"/>
                    <a:pt x="77914" y="96488"/>
                    <a:pt x="73819" y="97917"/>
                  </a:cubicBezTo>
                  <a:lnTo>
                    <a:pt x="73819" y="18288"/>
                  </a:lnTo>
                  <a:cubicBezTo>
                    <a:pt x="73819" y="12192"/>
                    <a:pt x="68866" y="7144"/>
                    <a:pt x="62674" y="7144"/>
                  </a:cubicBezTo>
                  <a:cubicBezTo>
                    <a:pt x="32194" y="7144"/>
                    <a:pt x="7334" y="31813"/>
                    <a:pt x="7144" y="62293"/>
                  </a:cubicBezTo>
                  <a:cubicBezTo>
                    <a:pt x="7144" y="68103"/>
                    <a:pt x="11430" y="73152"/>
                    <a:pt x="17145" y="73723"/>
                  </a:cubicBezTo>
                  <a:cubicBezTo>
                    <a:pt x="23717" y="74295"/>
                    <a:pt x="29337" y="69152"/>
                    <a:pt x="29337" y="62675"/>
                  </a:cubicBezTo>
                  <a:cubicBezTo>
                    <a:pt x="29337" y="48196"/>
                    <a:pt x="38576" y="35814"/>
                    <a:pt x="51530" y="31242"/>
                  </a:cubicBezTo>
                  <a:lnTo>
                    <a:pt x="51530" y="128778"/>
                  </a:lnTo>
                  <a:cubicBezTo>
                    <a:pt x="51530" y="145923"/>
                    <a:pt x="65532" y="161354"/>
                    <a:pt x="82582" y="162496"/>
                  </a:cubicBezTo>
                  <a:cubicBezTo>
                    <a:pt x="102775" y="163830"/>
                    <a:pt x="119539" y="147066"/>
                    <a:pt x="118015" y="126778"/>
                  </a:cubicBezTo>
                  <a:cubicBezTo>
                    <a:pt x="116872" y="110490"/>
                    <a:pt x="103632" y="97250"/>
                    <a:pt x="87154" y="96107"/>
                  </a:cubicBezTo>
                  <a:close/>
                  <a:moveTo>
                    <a:pt x="84487" y="140494"/>
                  </a:moveTo>
                  <a:cubicBezTo>
                    <a:pt x="78391" y="140494"/>
                    <a:pt x="73342" y="135541"/>
                    <a:pt x="73342" y="129350"/>
                  </a:cubicBezTo>
                  <a:cubicBezTo>
                    <a:pt x="73342" y="123254"/>
                    <a:pt x="78296" y="118205"/>
                    <a:pt x="84487" y="118205"/>
                  </a:cubicBezTo>
                  <a:cubicBezTo>
                    <a:pt x="90678" y="118205"/>
                    <a:pt x="95631" y="123158"/>
                    <a:pt x="95631" y="129350"/>
                  </a:cubicBezTo>
                  <a:cubicBezTo>
                    <a:pt x="95631" y="135445"/>
                    <a:pt x="90678" y="140494"/>
                    <a:pt x="84487" y="140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xmlns="" id="{40E47380-8C92-4C17-8C57-E191B185B29F}"/>
              </a:ext>
            </a:extLst>
          </p:cNvPr>
          <p:cNvGrpSpPr/>
          <p:nvPr/>
        </p:nvGrpSpPr>
        <p:grpSpPr>
          <a:xfrm>
            <a:off x="7241085" y="2292651"/>
            <a:ext cx="610640" cy="595744"/>
            <a:chOff x="4116315" y="3561492"/>
            <a:chExt cx="390525" cy="381000"/>
          </a:xfrm>
          <a:solidFill>
            <a:schemeClr val="bg1"/>
          </a:solidFill>
        </p:grpSpPr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xmlns="" id="{1868E1AC-1E8A-4AD1-87F6-2EC9489C33AC}"/>
                </a:ext>
              </a:extLst>
            </p:cNvPr>
            <p:cNvSpPr/>
            <p:nvPr/>
          </p:nvSpPr>
          <p:spPr>
            <a:xfrm>
              <a:off x="4116315" y="3561492"/>
              <a:ext cx="390525" cy="381000"/>
            </a:xfrm>
            <a:custGeom>
              <a:avLst/>
              <a:gdLst>
                <a:gd name="connsiteX0" fmla="*/ 348805 w 390525"/>
                <a:gd name="connsiteY0" fmla="*/ 127825 h 381000"/>
                <a:gd name="connsiteX1" fmla="*/ 226219 w 390525"/>
                <a:gd name="connsiteY1" fmla="*/ 127825 h 381000"/>
                <a:gd name="connsiteX2" fmla="*/ 226219 w 390525"/>
                <a:gd name="connsiteY2" fmla="*/ 96012 h 381000"/>
                <a:gd name="connsiteX3" fmla="*/ 243364 w 390525"/>
                <a:gd name="connsiteY3" fmla="*/ 96012 h 381000"/>
                <a:gd name="connsiteX4" fmla="*/ 266224 w 390525"/>
                <a:gd name="connsiteY4" fmla="*/ 73152 h 381000"/>
                <a:gd name="connsiteX5" fmla="*/ 266224 w 390525"/>
                <a:gd name="connsiteY5" fmla="*/ 30004 h 381000"/>
                <a:gd name="connsiteX6" fmla="*/ 243364 w 390525"/>
                <a:gd name="connsiteY6" fmla="*/ 7144 h 381000"/>
                <a:gd name="connsiteX7" fmla="*/ 149923 w 390525"/>
                <a:gd name="connsiteY7" fmla="*/ 7144 h 381000"/>
                <a:gd name="connsiteX8" fmla="*/ 127063 w 390525"/>
                <a:gd name="connsiteY8" fmla="*/ 30004 h 381000"/>
                <a:gd name="connsiteX9" fmla="*/ 127063 w 390525"/>
                <a:gd name="connsiteY9" fmla="*/ 73152 h 381000"/>
                <a:gd name="connsiteX10" fmla="*/ 149923 w 390525"/>
                <a:gd name="connsiteY10" fmla="*/ 96012 h 381000"/>
                <a:gd name="connsiteX11" fmla="*/ 167068 w 390525"/>
                <a:gd name="connsiteY11" fmla="*/ 96012 h 381000"/>
                <a:gd name="connsiteX12" fmla="*/ 167068 w 390525"/>
                <a:gd name="connsiteY12" fmla="*/ 127825 h 381000"/>
                <a:gd name="connsiteX13" fmla="*/ 119729 w 390525"/>
                <a:gd name="connsiteY13" fmla="*/ 127825 h 381000"/>
                <a:gd name="connsiteX14" fmla="*/ 119729 w 390525"/>
                <a:gd name="connsiteY14" fmla="*/ 104299 h 381000"/>
                <a:gd name="connsiteX15" fmla="*/ 108490 w 390525"/>
                <a:gd name="connsiteY15" fmla="*/ 93059 h 381000"/>
                <a:gd name="connsiteX16" fmla="*/ 48768 w 390525"/>
                <a:gd name="connsiteY16" fmla="*/ 93059 h 381000"/>
                <a:gd name="connsiteX17" fmla="*/ 37529 w 390525"/>
                <a:gd name="connsiteY17" fmla="*/ 104299 h 381000"/>
                <a:gd name="connsiteX18" fmla="*/ 37529 w 390525"/>
                <a:gd name="connsiteY18" fmla="*/ 128111 h 381000"/>
                <a:gd name="connsiteX19" fmla="*/ 7144 w 390525"/>
                <a:gd name="connsiteY19" fmla="*/ 164878 h 381000"/>
                <a:gd name="connsiteX20" fmla="*/ 7144 w 390525"/>
                <a:gd name="connsiteY20" fmla="*/ 341471 h 381000"/>
                <a:gd name="connsiteX21" fmla="*/ 44482 w 390525"/>
                <a:gd name="connsiteY21" fmla="*/ 378809 h 381000"/>
                <a:gd name="connsiteX22" fmla="*/ 348805 w 390525"/>
                <a:gd name="connsiteY22" fmla="*/ 378809 h 381000"/>
                <a:gd name="connsiteX23" fmla="*/ 386143 w 390525"/>
                <a:gd name="connsiteY23" fmla="*/ 341471 h 381000"/>
                <a:gd name="connsiteX24" fmla="*/ 386143 w 390525"/>
                <a:gd name="connsiteY24" fmla="*/ 165163 h 381000"/>
                <a:gd name="connsiteX25" fmla="*/ 348805 w 390525"/>
                <a:gd name="connsiteY25" fmla="*/ 127825 h 381000"/>
                <a:gd name="connsiteX26" fmla="*/ 149257 w 390525"/>
                <a:gd name="connsiteY26" fmla="*/ 73438 h 381000"/>
                <a:gd name="connsiteX27" fmla="*/ 149257 w 390525"/>
                <a:gd name="connsiteY27" fmla="*/ 30480 h 381000"/>
                <a:gd name="connsiteX28" fmla="*/ 149638 w 390525"/>
                <a:gd name="connsiteY28" fmla="*/ 30099 h 381000"/>
                <a:gd name="connsiteX29" fmla="*/ 242888 w 390525"/>
                <a:gd name="connsiteY29" fmla="*/ 30099 h 381000"/>
                <a:gd name="connsiteX30" fmla="*/ 243268 w 390525"/>
                <a:gd name="connsiteY30" fmla="*/ 30480 h 381000"/>
                <a:gd name="connsiteX31" fmla="*/ 243268 w 390525"/>
                <a:gd name="connsiteY31" fmla="*/ 73438 h 381000"/>
                <a:gd name="connsiteX32" fmla="*/ 242888 w 390525"/>
                <a:gd name="connsiteY32" fmla="*/ 73819 h 381000"/>
                <a:gd name="connsiteX33" fmla="*/ 149638 w 390525"/>
                <a:gd name="connsiteY33" fmla="*/ 73819 h 381000"/>
                <a:gd name="connsiteX34" fmla="*/ 149257 w 390525"/>
                <a:gd name="connsiteY34" fmla="*/ 73438 h 381000"/>
                <a:gd name="connsiteX35" fmla="*/ 204025 w 390525"/>
                <a:gd name="connsiteY35" fmla="*/ 96012 h 381000"/>
                <a:gd name="connsiteX36" fmla="*/ 204025 w 390525"/>
                <a:gd name="connsiteY36" fmla="*/ 126397 h 381000"/>
                <a:gd name="connsiteX37" fmla="*/ 189262 w 390525"/>
                <a:gd name="connsiteY37" fmla="*/ 126397 h 381000"/>
                <a:gd name="connsiteX38" fmla="*/ 189262 w 390525"/>
                <a:gd name="connsiteY38" fmla="*/ 96012 h 381000"/>
                <a:gd name="connsiteX39" fmla="*/ 204025 w 390525"/>
                <a:gd name="connsiteY39" fmla="*/ 96012 h 381000"/>
                <a:gd name="connsiteX40" fmla="*/ 60484 w 390525"/>
                <a:gd name="connsiteY40" fmla="*/ 115253 h 381000"/>
                <a:gd name="connsiteX41" fmla="*/ 97536 w 390525"/>
                <a:gd name="connsiteY41" fmla="*/ 115253 h 381000"/>
                <a:gd name="connsiteX42" fmla="*/ 97536 w 390525"/>
                <a:gd name="connsiteY42" fmla="*/ 126397 h 381000"/>
                <a:gd name="connsiteX43" fmla="*/ 60484 w 390525"/>
                <a:gd name="connsiteY43" fmla="*/ 126397 h 381000"/>
                <a:gd name="connsiteX44" fmla="*/ 60484 w 390525"/>
                <a:gd name="connsiteY44" fmla="*/ 115253 h 381000"/>
                <a:gd name="connsiteX45" fmla="*/ 44958 w 390525"/>
                <a:gd name="connsiteY45" fmla="*/ 150019 h 381000"/>
                <a:gd name="connsiteX46" fmla="*/ 349091 w 390525"/>
                <a:gd name="connsiteY46" fmla="*/ 150019 h 381000"/>
                <a:gd name="connsiteX47" fmla="*/ 363950 w 390525"/>
                <a:gd name="connsiteY47" fmla="*/ 164878 h 381000"/>
                <a:gd name="connsiteX48" fmla="*/ 363950 w 390525"/>
                <a:gd name="connsiteY48" fmla="*/ 187738 h 381000"/>
                <a:gd name="connsiteX49" fmla="*/ 263747 w 390525"/>
                <a:gd name="connsiteY49" fmla="*/ 187738 h 381000"/>
                <a:gd name="connsiteX50" fmla="*/ 197072 w 390525"/>
                <a:gd name="connsiteY50" fmla="*/ 159639 h 381000"/>
                <a:gd name="connsiteX51" fmla="*/ 130397 w 390525"/>
                <a:gd name="connsiteY51" fmla="*/ 187738 h 381000"/>
                <a:gd name="connsiteX52" fmla="*/ 30099 w 390525"/>
                <a:gd name="connsiteY52" fmla="*/ 187738 h 381000"/>
                <a:gd name="connsiteX53" fmla="*/ 30099 w 390525"/>
                <a:gd name="connsiteY53" fmla="*/ 164878 h 381000"/>
                <a:gd name="connsiteX54" fmla="*/ 44958 w 390525"/>
                <a:gd name="connsiteY54" fmla="*/ 150019 h 381000"/>
                <a:gd name="connsiteX55" fmla="*/ 363855 w 390525"/>
                <a:gd name="connsiteY55" fmla="*/ 295846 h 381000"/>
                <a:gd name="connsiteX56" fmla="*/ 279940 w 390525"/>
                <a:gd name="connsiteY56" fmla="*/ 295846 h 381000"/>
                <a:gd name="connsiteX57" fmla="*/ 290227 w 390525"/>
                <a:gd name="connsiteY57" fmla="*/ 253270 h 381000"/>
                <a:gd name="connsiteX58" fmla="*/ 279940 w 390525"/>
                <a:gd name="connsiteY58" fmla="*/ 210693 h 381000"/>
                <a:gd name="connsiteX59" fmla="*/ 363855 w 390525"/>
                <a:gd name="connsiteY59" fmla="*/ 210693 h 381000"/>
                <a:gd name="connsiteX60" fmla="*/ 363855 w 390525"/>
                <a:gd name="connsiteY60" fmla="*/ 295846 h 381000"/>
                <a:gd name="connsiteX61" fmla="*/ 29337 w 390525"/>
                <a:gd name="connsiteY61" fmla="*/ 210788 h 381000"/>
                <a:gd name="connsiteX62" fmla="*/ 113252 w 390525"/>
                <a:gd name="connsiteY62" fmla="*/ 210788 h 381000"/>
                <a:gd name="connsiteX63" fmla="*/ 102965 w 390525"/>
                <a:gd name="connsiteY63" fmla="*/ 253365 h 381000"/>
                <a:gd name="connsiteX64" fmla="*/ 113252 w 390525"/>
                <a:gd name="connsiteY64" fmla="*/ 295942 h 381000"/>
                <a:gd name="connsiteX65" fmla="*/ 29337 w 390525"/>
                <a:gd name="connsiteY65" fmla="*/ 295942 h 381000"/>
                <a:gd name="connsiteX66" fmla="*/ 29337 w 390525"/>
                <a:gd name="connsiteY66" fmla="*/ 210788 h 381000"/>
                <a:gd name="connsiteX67" fmla="*/ 267462 w 390525"/>
                <a:gd name="connsiteY67" fmla="*/ 252984 h 381000"/>
                <a:gd name="connsiteX68" fmla="*/ 196691 w 390525"/>
                <a:gd name="connsiteY68" fmla="*/ 323755 h 381000"/>
                <a:gd name="connsiteX69" fmla="*/ 125921 w 390525"/>
                <a:gd name="connsiteY69" fmla="*/ 252984 h 381000"/>
                <a:gd name="connsiteX70" fmla="*/ 196691 w 390525"/>
                <a:gd name="connsiteY70" fmla="*/ 182213 h 381000"/>
                <a:gd name="connsiteX71" fmla="*/ 267462 w 390525"/>
                <a:gd name="connsiteY71" fmla="*/ 252984 h 381000"/>
                <a:gd name="connsiteX72" fmla="*/ 348329 w 390525"/>
                <a:gd name="connsiteY72" fmla="*/ 355759 h 381000"/>
                <a:gd name="connsiteX73" fmla="*/ 44196 w 390525"/>
                <a:gd name="connsiteY73" fmla="*/ 355759 h 381000"/>
                <a:gd name="connsiteX74" fmla="*/ 29337 w 390525"/>
                <a:gd name="connsiteY74" fmla="*/ 340900 h 381000"/>
                <a:gd name="connsiteX75" fmla="*/ 29337 w 390525"/>
                <a:gd name="connsiteY75" fmla="*/ 318040 h 381000"/>
                <a:gd name="connsiteX76" fmla="*/ 129540 w 390525"/>
                <a:gd name="connsiteY76" fmla="*/ 318040 h 381000"/>
                <a:gd name="connsiteX77" fmla="*/ 196215 w 390525"/>
                <a:gd name="connsiteY77" fmla="*/ 346138 h 381000"/>
                <a:gd name="connsiteX78" fmla="*/ 262890 w 390525"/>
                <a:gd name="connsiteY78" fmla="*/ 318040 h 381000"/>
                <a:gd name="connsiteX79" fmla="*/ 363093 w 390525"/>
                <a:gd name="connsiteY79" fmla="*/ 318040 h 381000"/>
                <a:gd name="connsiteX80" fmla="*/ 363093 w 390525"/>
                <a:gd name="connsiteY80" fmla="*/ 340900 h 381000"/>
                <a:gd name="connsiteX81" fmla="*/ 348329 w 390525"/>
                <a:gd name="connsiteY81" fmla="*/ 35575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90525" h="381000">
                  <a:moveTo>
                    <a:pt x="348805" y="127825"/>
                  </a:moveTo>
                  <a:lnTo>
                    <a:pt x="226219" y="127825"/>
                  </a:lnTo>
                  <a:lnTo>
                    <a:pt x="226219" y="96012"/>
                  </a:lnTo>
                  <a:lnTo>
                    <a:pt x="243364" y="96012"/>
                  </a:lnTo>
                  <a:cubicBezTo>
                    <a:pt x="255937" y="96012"/>
                    <a:pt x="266224" y="85820"/>
                    <a:pt x="266224" y="73152"/>
                  </a:cubicBezTo>
                  <a:lnTo>
                    <a:pt x="266224" y="30004"/>
                  </a:lnTo>
                  <a:cubicBezTo>
                    <a:pt x="266224" y="17431"/>
                    <a:pt x="256032" y="7144"/>
                    <a:pt x="243364" y="7144"/>
                  </a:cubicBezTo>
                  <a:lnTo>
                    <a:pt x="149923" y="7144"/>
                  </a:lnTo>
                  <a:cubicBezTo>
                    <a:pt x="137350" y="7144"/>
                    <a:pt x="127063" y="17336"/>
                    <a:pt x="127063" y="30004"/>
                  </a:cubicBezTo>
                  <a:lnTo>
                    <a:pt x="127063" y="73152"/>
                  </a:lnTo>
                  <a:cubicBezTo>
                    <a:pt x="127063" y="85725"/>
                    <a:pt x="137255" y="96012"/>
                    <a:pt x="149923" y="96012"/>
                  </a:cubicBezTo>
                  <a:lnTo>
                    <a:pt x="167068" y="96012"/>
                  </a:lnTo>
                  <a:lnTo>
                    <a:pt x="167068" y="127825"/>
                  </a:lnTo>
                  <a:lnTo>
                    <a:pt x="119729" y="127825"/>
                  </a:lnTo>
                  <a:lnTo>
                    <a:pt x="119729" y="104299"/>
                  </a:lnTo>
                  <a:cubicBezTo>
                    <a:pt x="119729" y="98107"/>
                    <a:pt x="114681" y="93059"/>
                    <a:pt x="108490" y="93059"/>
                  </a:cubicBezTo>
                  <a:lnTo>
                    <a:pt x="48768" y="93059"/>
                  </a:lnTo>
                  <a:cubicBezTo>
                    <a:pt x="42577" y="93059"/>
                    <a:pt x="37529" y="98107"/>
                    <a:pt x="37529" y="104299"/>
                  </a:cubicBezTo>
                  <a:lnTo>
                    <a:pt x="37529" y="128111"/>
                  </a:lnTo>
                  <a:cubicBezTo>
                    <a:pt x="20288" y="131254"/>
                    <a:pt x="7144" y="146495"/>
                    <a:pt x="7144" y="164878"/>
                  </a:cubicBezTo>
                  <a:lnTo>
                    <a:pt x="7144" y="341471"/>
                  </a:lnTo>
                  <a:cubicBezTo>
                    <a:pt x="7144" y="362045"/>
                    <a:pt x="23813" y="378809"/>
                    <a:pt x="44482" y="378809"/>
                  </a:cubicBezTo>
                  <a:lnTo>
                    <a:pt x="348805" y="378809"/>
                  </a:lnTo>
                  <a:cubicBezTo>
                    <a:pt x="369380" y="378809"/>
                    <a:pt x="386143" y="362140"/>
                    <a:pt x="386143" y="341471"/>
                  </a:cubicBezTo>
                  <a:lnTo>
                    <a:pt x="386143" y="165163"/>
                  </a:lnTo>
                  <a:cubicBezTo>
                    <a:pt x="386048" y="144589"/>
                    <a:pt x="369380" y="127825"/>
                    <a:pt x="348805" y="127825"/>
                  </a:cubicBezTo>
                  <a:close/>
                  <a:moveTo>
                    <a:pt x="149257" y="73438"/>
                  </a:moveTo>
                  <a:lnTo>
                    <a:pt x="149257" y="30480"/>
                  </a:lnTo>
                  <a:cubicBezTo>
                    <a:pt x="149257" y="30289"/>
                    <a:pt x="149447" y="30099"/>
                    <a:pt x="149638" y="30099"/>
                  </a:cubicBezTo>
                  <a:lnTo>
                    <a:pt x="242888" y="30099"/>
                  </a:lnTo>
                  <a:cubicBezTo>
                    <a:pt x="243078" y="30099"/>
                    <a:pt x="243268" y="30289"/>
                    <a:pt x="243268" y="30480"/>
                  </a:cubicBezTo>
                  <a:lnTo>
                    <a:pt x="243268" y="73438"/>
                  </a:lnTo>
                  <a:cubicBezTo>
                    <a:pt x="243268" y="73628"/>
                    <a:pt x="243078" y="73819"/>
                    <a:pt x="242888" y="73819"/>
                  </a:cubicBezTo>
                  <a:lnTo>
                    <a:pt x="149638" y="73819"/>
                  </a:lnTo>
                  <a:cubicBezTo>
                    <a:pt x="149447" y="73819"/>
                    <a:pt x="149257" y="73628"/>
                    <a:pt x="149257" y="73438"/>
                  </a:cubicBezTo>
                  <a:close/>
                  <a:moveTo>
                    <a:pt x="204025" y="96012"/>
                  </a:moveTo>
                  <a:lnTo>
                    <a:pt x="204025" y="126397"/>
                  </a:lnTo>
                  <a:lnTo>
                    <a:pt x="189262" y="126397"/>
                  </a:lnTo>
                  <a:lnTo>
                    <a:pt x="189262" y="96012"/>
                  </a:lnTo>
                  <a:lnTo>
                    <a:pt x="204025" y="96012"/>
                  </a:lnTo>
                  <a:close/>
                  <a:moveTo>
                    <a:pt x="60484" y="115253"/>
                  </a:moveTo>
                  <a:lnTo>
                    <a:pt x="97536" y="115253"/>
                  </a:lnTo>
                  <a:lnTo>
                    <a:pt x="97536" y="126397"/>
                  </a:lnTo>
                  <a:lnTo>
                    <a:pt x="60484" y="126397"/>
                  </a:lnTo>
                  <a:lnTo>
                    <a:pt x="60484" y="115253"/>
                  </a:lnTo>
                  <a:close/>
                  <a:moveTo>
                    <a:pt x="44958" y="150019"/>
                  </a:moveTo>
                  <a:lnTo>
                    <a:pt x="349091" y="150019"/>
                  </a:lnTo>
                  <a:cubicBezTo>
                    <a:pt x="357283" y="150019"/>
                    <a:pt x="363950" y="156686"/>
                    <a:pt x="363950" y="164878"/>
                  </a:cubicBezTo>
                  <a:lnTo>
                    <a:pt x="363950" y="187738"/>
                  </a:lnTo>
                  <a:lnTo>
                    <a:pt x="263747" y="187738"/>
                  </a:lnTo>
                  <a:cubicBezTo>
                    <a:pt x="246793" y="170402"/>
                    <a:pt x="223171" y="159639"/>
                    <a:pt x="197072" y="159639"/>
                  </a:cubicBezTo>
                  <a:cubicBezTo>
                    <a:pt x="170974" y="159639"/>
                    <a:pt x="147352" y="170402"/>
                    <a:pt x="130397" y="187738"/>
                  </a:cubicBezTo>
                  <a:lnTo>
                    <a:pt x="30099" y="187738"/>
                  </a:lnTo>
                  <a:lnTo>
                    <a:pt x="30099" y="164878"/>
                  </a:lnTo>
                  <a:cubicBezTo>
                    <a:pt x="30099" y="156686"/>
                    <a:pt x="36766" y="150019"/>
                    <a:pt x="44958" y="150019"/>
                  </a:cubicBezTo>
                  <a:close/>
                  <a:moveTo>
                    <a:pt x="363855" y="295846"/>
                  </a:moveTo>
                  <a:lnTo>
                    <a:pt x="279940" y="295846"/>
                  </a:lnTo>
                  <a:cubicBezTo>
                    <a:pt x="286512" y="283083"/>
                    <a:pt x="290227" y="268605"/>
                    <a:pt x="290227" y="253270"/>
                  </a:cubicBezTo>
                  <a:cubicBezTo>
                    <a:pt x="290227" y="237935"/>
                    <a:pt x="286512" y="223456"/>
                    <a:pt x="279940" y="210693"/>
                  </a:cubicBezTo>
                  <a:lnTo>
                    <a:pt x="363855" y="210693"/>
                  </a:lnTo>
                  <a:lnTo>
                    <a:pt x="363855" y="295846"/>
                  </a:lnTo>
                  <a:close/>
                  <a:moveTo>
                    <a:pt x="29337" y="210788"/>
                  </a:moveTo>
                  <a:lnTo>
                    <a:pt x="113252" y="210788"/>
                  </a:lnTo>
                  <a:cubicBezTo>
                    <a:pt x="106680" y="223552"/>
                    <a:pt x="102965" y="238030"/>
                    <a:pt x="102965" y="253365"/>
                  </a:cubicBezTo>
                  <a:cubicBezTo>
                    <a:pt x="102965" y="268700"/>
                    <a:pt x="106680" y="283178"/>
                    <a:pt x="113252" y="295942"/>
                  </a:cubicBezTo>
                  <a:lnTo>
                    <a:pt x="29337" y="295942"/>
                  </a:lnTo>
                  <a:lnTo>
                    <a:pt x="29337" y="210788"/>
                  </a:lnTo>
                  <a:close/>
                  <a:moveTo>
                    <a:pt x="267462" y="252984"/>
                  </a:moveTo>
                  <a:cubicBezTo>
                    <a:pt x="267462" y="292037"/>
                    <a:pt x="235648" y="323755"/>
                    <a:pt x="196691" y="323755"/>
                  </a:cubicBezTo>
                  <a:cubicBezTo>
                    <a:pt x="157734" y="323755"/>
                    <a:pt x="125921" y="291941"/>
                    <a:pt x="125921" y="252984"/>
                  </a:cubicBezTo>
                  <a:cubicBezTo>
                    <a:pt x="125921" y="213931"/>
                    <a:pt x="157734" y="182213"/>
                    <a:pt x="196691" y="182213"/>
                  </a:cubicBezTo>
                  <a:cubicBezTo>
                    <a:pt x="235648" y="182213"/>
                    <a:pt x="267462" y="213931"/>
                    <a:pt x="267462" y="252984"/>
                  </a:cubicBezTo>
                  <a:close/>
                  <a:moveTo>
                    <a:pt x="348329" y="355759"/>
                  </a:moveTo>
                  <a:lnTo>
                    <a:pt x="44196" y="355759"/>
                  </a:lnTo>
                  <a:cubicBezTo>
                    <a:pt x="36004" y="355759"/>
                    <a:pt x="29337" y="349091"/>
                    <a:pt x="29337" y="340900"/>
                  </a:cubicBezTo>
                  <a:lnTo>
                    <a:pt x="29337" y="318040"/>
                  </a:lnTo>
                  <a:lnTo>
                    <a:pt x="129540" y="318040"/>
                  </a:lnTo>
                  <a:cubicBezTo>
                    <a:pt x="146495" y="335375"/>
                    <a:pt x="170116" y="346138"/>
                    <a:pt x="196215" y="346138"/>
                  </a:cubicBezTo>
                  <a:cubicBezTo>
                    <a:pt x="222313" y="346138"/>
                    <a:pt x="245935" y="335375"/>
                    <a:pt x="262890" y="318040"/>
                  </a:cubicBezTo>
                  <a:lnTo>
                    <a:pt x="363093" y="318040"/>
                  </a:lnTo>
                  <a:lnTo>
                    <a:pt x="363093" y="340900"/>
                  </a:lnTo>
                  <a:cubicBezTo>
                    <a:pt x="363188" y="349187"/>
                    <a:pt x="356521" y="355759"/>
                    <a:pt x="348329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xmlns="" id="{20ADE993-4807-41DF-9A80-A0CCC237662F}"/>
                </a:ext>
              </a:extLst>
            </p:cNvPr>
            <p:cNvSpPr/>
            <p:nvPr/>
          </p:nvSpPr>
          <p:spPr>
            <a:xfrm>
              <a:off x="4245093" y="3746658"/>
              <a:ext cx="133350" cy="133350"/>
            </a:xfrm>
            <a:custGeom>
              <a:avLst/>
              <a:gdLst>
                <a:gd name="connsiteX0" fmla="*/ 67818 w 133350"/>
                <a:gd name="connsiteY0" fmla="*/ 7144 h 133350"/>
                <a:gd name="connsiteX1" fmla="*/ 7144 w 133350"/>
                <a:gd name="connsiteY1" fmla="*/ 67818 h 133350"/>
                <a:gd name="connsiteX2" fmla="*/ 67818 w 133350"/>
                <a:gd name="connsiteY2" fmla="*/ 128492 h 133350"/>
                <a:gd name="connsiteX3" fmla="*/ 128492 w 133350"/>
                <a:gd name="connsiteY3" fmla="*/ 67818 h 133350"/>
                <a:gd name="connsiteX4" fmla="*/ 67818 w 133350"/>
                <a:gd name="connsiteY4" fmla="*/ 7144 h 133350"/>
                <a:gd name="connsiteX5" fmla="*/ 106013 w 133350"/>
                <a:gd name="connsiteY5" fmla="*/ 67818 h 133350"/>
                <a:gd name="connsiteX6" fmla="*/ 67818 w 133350"/>
                <a:gd name="connsiteY6" fmla="*/ 106013 h 133350"/>
                <a:gd name="connsiteX7" fmla="*/ 29623 w 133350"/>
                <a:gd name="connsiteY7" fmla="*/ 67818 h 133350"/>
                <a:gd name="connsiteX8" fmla="*/ 67818 w 133350"/>
                <a:gd name="connsiteY8" fmla="*/ 29623 h 133350"/>
                <a:gd name="connsiteX9" fmla="*/ 106013 w 133350"/>
                <a:gd name="connsiteY9" fmla="*/ 6781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133350">
                  <a:moveTo>
                    <a:pt x="67818" y="7144"/>
                  </a:moveTo>
                  <a:cubicBezTo>
                    <a:pt x="34385" y="7144"/>
                    <a:pt x="7144" y="34385"/>
                    <a:pt x="7144" y="67818"/>
                  </a:cubicBezTo>
                  <a:cubicBezTo>
                    <a:pt x="7144" y="101251"/>
                    <a:pt x="34385" y="128492"/>
                    <a:pt x="67818" y="128492"/>
                  </a:cubicBezTo>
                  <a:cubicBezTo>
                    <a:pt x="101251" y="128492"/>
                    <a:pt x="128492" y="101251"/>
                    <a:pt x="128492" y="67818"/>
                  </a:cubicBezTo>
                  <a:cubicBezTo>
                    <a:pt x="128492" y="34290"/>
                    <a:pt x="101251" y="7144"/>
                    <a:pt x="67818" y="7144"/>
                  </a:cubicBezTo>
                  <a:close/>
                  <a:moveTo>
                    <a:pt x="106013" y="67818"/>
                  </a:moveTo>
                  <a:cubicBezTo>
                    <a:pt x="106013" y="88868"/>
                    <a:pt x="88868" y="106013"/>
                    <a:pt x="67818" y="106013"/>
                  </a:cubicBezTo>
                  <a:cubicBezTo>
                    <a:pt x="46768" y="106013"/>
                    <a:pt x="29623" y="88868"/>
                    <a:pt x="29623" y="67818"/>
                  </a:cubicBezTo>
                  <a:cubicBezTo>
                    <a:pt x="29623" y="46768"/>
                    <a:pt x="46768" y="29623"/>
                    <a:pt x="67818" y="29623"/>
                  </a:cubicBezTo>
                  <a:cubicBezTo>
                    <a:pt x="88868" y="29623"/>
                    <a:pt x="106013" y="46672"/>
                    <a:pt x="106013" y="67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xmlns="" id="{493E4929-09C6-4DFD-B5A6-768895CB4FAF}"/>
                </a:ext>
              </a:extLst>
            </p:cNvPr>
            <p:cNvSpPr/>
            <p:nvPr/>
          </p:nvSpPr>
          <p:spPr>
            <a:xfrm>
              <a:off x="4276228" y="3594925"/>
              <a:ext cx="66675" cy="28575"/>
            </a:xfrm>
            <a:custGeom>
              <a:avLst/>
              <a:gdLst>
                <a:gd name="connsiteX0" fmla="*/ 55257 w 66675"/>
                <a:gd name="connsiteY0" fmla="*/ 29337 h 28575"/>
                <a:gd name="connsiteX1" fmla="*/ 66306 w 66675"/>
                <a:gd name="connsiteY1" fmla="*/ 17716 h 28575"/>
                <a:gd name="connsiteX2" fmla="*/ 54876 w 66675"/>
                <a:gd name="connsiteY2" fmla="*/ 7144 h 28575"/>
                <a:gd name="connsiteX3" fmla="*/ 18585 w 66675"/>
                <a:gd name="connsiteY3" fmla="*/ 7144 h 28575"/>
                <a:gd name="connsiteX4" fmla="*/ 7155 w 66675"/>
                <a:gd name="connsiteY4" fmla="*/ 17716 h 28575"/>
                <a:gd name="connsiteX5" fmla="*/ 18204 w 66675"/>
                <a:gd name="connsiteY5" fmla="*/ 29337 h 28575"/>
                <a:gd name="connsiteX6" fmla="*/ 55257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5257" y="29337"/>
                  </a:moveTo>
                  <a:cubicBezTo>
                    <a:pt x="61543" y="29337"/>
                    <a:pt x="66592" y="24098"/>
                    <a:pt x="66306" y="17716"/>
                  </a:cubicBezTo>
                  <a:cubicBezTo>
                    <a:pt x="66020" y="11716"/>
                    <a:pt x="60876" y="7144"/>
                    <a:pt x="54876" y="7144"/>
                  </a:cubicBez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55257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501" y="609608"/>
            <a:ext cx="3324164" cy="20087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501" y="2620695"/>
            <a:ext cx="3324164" cy="18435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501" y="4464252"/>
            <a:ext cx="3324164" cy="208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2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B3200AB4-A29F-4B20-94A6-FE25C63E9FE5}"/>
              </a:ext>
            </a:extLst>
          </p:cNvPr>
          <p:cNvSpPr/>
          <p:nvPr/>
        </p:nvSpPr>
        <p:spPr>
          <a:xfrm>
            <a:off x="6458363" y="1275745"/>
            <a:ext cx="4169283" cy="4306509"/>
          </a:xfrm>
          <a:prstGeom prst="roundRect">
            <a:avLst>
              <a:gd name="adj" fmla="val 4965"/>
            </a:avLst>
          </a:prstGeom>
          <a:solidFill>
            <a:srgbClr val="FF9B82"/>
          </a:solidFill>
          <a:ln w="63500" cap="flat">
            <a:noFill/>
            <a:prstDash val="solid"/>
            <a:miter/>
          </a:ln>
          <a:effectLst>
            <a:outerShdw blurRad="127000" dist="635000" dir="5400000" algn="t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xmlns="" id="{BA20F397-F5B5-47EC-811E-0DC833F1784C}"/>
              </a:ext>
            </a:extLst>
          </p:cNvPr>
          <p:cNvSpPr/>
          <p:nvPr/>
        </p:nvSpPr>
        <p:spPr>
          <a:xfrm>
            <a:off x="1560671" y="1471617"/>
            <a:ext cx="4169283" cy="4306509"/>
          </a:xfrm>
          <a:prstGeom prst="roundRect">
            <a:avLst>
              <a:gd name="adj" fmla="val 4965"/>
            </a:avLst>
          </a:prstGeom>
          <a:solidFill>
            <a:srgbClr val="2EC9B3"/>
          </a:solidFill>
          <a:ln w="63500" cap="flat">
            <a:noFill/>
            <a:prstDash val="solid"/>
            <a:miter/>
          </a:ln>
          <a:effectLst>
            <a:outerShdw blurRad="127000" dist="635000" dir="5400000" algn="t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dirty="0" smtClean="0"/>
              <a:t>Рабочая тетрадь, по итогам Краевого конкурса методических разработок на лучшую практику профориентационного мероприятия в 2022 году, заняла 2 место в номинации </a:t>
            </a:r>
            <a:r>
              <a:rPr lang="ru-RU" altLang="ko-KR" dirty="0" err="1" smtClean="0"/>
              <a:t>ПРОФмастер</a:t>
            </a: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06DA926C-181C-4A21-AFDC-0D5856D1074C}"/>
              </a:ext>
            </a:extLst>
          </p:cNvPr>
          <p:cNvGrpSpPr/>
          <p:nvPr/>
        </p:nvGrpSpPr>
        <p:grpSpPr>
          <a:xfrm>
            <a:off x="2026063" y="1738454"/>
            <a:ext cx="492732" cy="770312"/>
            <a:chOff x="2176740" y="5552108"/>
            <a:chExt cx="257175" cy="402049"/>
          </a:xfrm>
          <a:solidFill>
            <a:schemeClr val="bg1"/>
          </a:solidFill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xmlns="" id="{FA0B4117-F40F-4712-90F9-A8D77332F120}"/>
                </a:ext>
              </a:extLst>
            </p:cNvPr>
            <p:cNvSpPr/>
            <p:nvPr/>
          </p:nvSpPr>
          <p:spPr>
            <a:xfrm>
              <a:off x="2176740" y="5620788"/>
              <a:ext cx="257175" cy="333369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xmlns="" id="{6811316C-14C3-4DF1-BCAC-9CC6FA5615E9}"/>
                </a:ext>
              </a:extLst>
            </p:cNvPr>
            <p:cNvSpPr/>
            <p:nvPr/>
          </p:nvSpPr>
          <p:spPr>
            <a:xfrm>
              <a:off x="2286374" y="5552108"/>
              <a:ext cx="28576" cy="57149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xmlns="" id="{D26A70DB-8E7A-4298-AAB0-E384854E3FD5}"/>
                </a:ext>
              </a:extLst>
            </p:cNvPr>
            <p:cNvSpPr/>
            <p:nvPr/>
          </p:nvSpPr>
          <p:spPr>
            <a:xfrm>
              <a:off x="2234946" y="5560356"/>
              <a:ext cx="38100" cy="47624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xmlns="" id="{9A171D7E-7F2A-4656-8750-AAE87B6C4224}"/>
                </a:ext>
              </a:extLst>
            </p:cNvPr>
            <p:cNvSpPr/>
            <p:nvPr/>
          </p:nvSpPr>
          <p:spPr>
            <a:xfrm>
              <a:off x="2330381" y="5560507"/>
              <a:ext cx="38100" cy="47624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515B9EF0-7407-40EF-AA7E-C3C7E4D1AEB4}"/>
              </a:ext>
            </a:extLst>
          </p:cNvPr>
          <p:cNvSpPr/>
          <p:nvPr/>
        </p:nvSpPr>
        <p:spPr>
          <a:xfrm>
            <a:off x="6920072" y="1753791"/>
            <a:ext cx="613359" cy="739638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t" anchorCtr="0"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" b="3534"/>
          <a:stretch>
            <a:fillRect/>
          </a:stretch>
        </p:blipFill>
        <p:spPr>
          <a:xfrm>
            <a:off x="6920072" y="1574590"/>
            <a:ext cx="3005959" cy="3708817"/>
          </a:xfrm>
          <a:prstGeom prst="roundRect">
            <a:avLst>
              <a:gd name="adj" fmla="val 8570"/>
            </a:avLst>
          </a:prstGeom>
        </p:spPr>
      </p:pic>
    </p:spTree>
    <p:extLst>
      <p:ext uri="{BB962C8B-B14F-4D97-AF65-F5344CB8AC3E}">
        <p14:creationId xmlns:p14="http://schemas.microsoft.com/office/powerpoint/2010/main" val="309423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AD1314D-5D6D-48E0-8620-C10212B49407}"/>
              </a:ext>
            </a:extLst>
          </p:cNvPr>
          <p:cNvSpPr txBox="1"/>
          <p:nvPr/>
        </p:nvSpPr>
        <p:spPr>
          <a:xfrm>
            <a:off x="381000" y="981468"/>
            <a:ext cx="11315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деловой игре, как одной из форм профориентации, помогает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 мнение и  осознанный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игрового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понимают, насколько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соответствует их личностным качествам, знаниям, способностям. Ребята знакомятся с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важными качествами, предъявляемыми к видам деятельности 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намечают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 для успешной реализации своей поставленной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цели.</a:t>
            </a:r>
            <a:endParaRPr lang="ko-KR" alt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xmlns="" id="{B831E030-552E-4135-863A-CEBDD116E94E}"/>
              </a:ext>
            </a:extLst>
          </p:cNvPr>
          <p:cNvGrpSpPr/>
          <p:nvPr/>
        </p:nvGrpSpPr>
        <p:grpSpPr>
          <a:xfrm>
            <a:off x="2750783" y="3256970"/>
            <a:ext cx="401576" cy="535520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xmlns="" id="{FFE96401-43AC-4873-8226-DDB5D58A44CB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xmlns="" id="{8FED44D8-0B17-41BC-866C-55E24F6520F5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5122" name="Picture 2" descr="https://komiinform.ru/content/news/images/225690/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97" y="3792490"/>
            <a:ext cx="3595140" cy="240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4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xmlns="" id="{2A9492A4-A648-4B41-9086-1A5B5D8C126D}"/>
              </a:ext>
            </a:extLst>
          </p:cNvPr>
          <p:cNvSpPr/>
          <p:nvPr/>
        </p:nvSpPr>
        <p:spPr>
          <a:xfrm>
            <a:off x="3800473" y="1288271"/>
            <a:ext cx="2140731" cy="2140729"/>
          </a:xfrm>
          <a:prstGeom prst="roundRect">
            <a:avLst/>
          </a:prstGeom>
          <a:solidFill>
            <a:srgbClr val="2EC9B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xmlns="" id="{AFB87992-D722-4A12-8352-7DF0EE13B90D}"/>
              </a:ext>
            </a:extLst>
          </p:cNvPr>
          <p:cNvSpPr/>
          <p:nvPr/>
        </p:nvSpPr>
        <p:spPr>
          <a:xfrm>
            <a:off x="8391524" y="1347673"/>
            <a:ext cx="2140731" cy="2140729"/>
          </a:xfrm>
          <a:prstGeom prst="roundRect">
            <a:avLst/>
          </a:prstGeom>
          <a:solidFill>
            <a:srgbClr val="2EC9B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0D7DE0A8-4800-40B4-9685-BAC2C7242D30}"/>
              </a:ext>
            </a:extLst>
          </p:cNvPr>
          <p:cNvSpPr/>
          <p:nvPr/>
        </p:nvSpPr>
        <p:spPr>
          <a:xfrm>
            <a:off x="6095999" y="3673507"/>
            <a:ext cx="2140731" cy="2140729"/>
          </a:xfrm>
          <a:prstGeom prst="roundRect">
            <a:avLst/>
          </a:prstGeom>
          <a:solidFill>
            <a:srgbClr val="FF9B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804E8D69-941F-4215-9409-EBF477F52DF0}"/>
              </a:ext>
            </a:extLst>
          </p:cNvPr>
          <p:cNvSpPr/>
          <p:nvPr/>
        </p:nvSpPr>
        <p:spPr>
          <a:xfrm>
            <a:off x="1504950" y="3592606"/>
            <a:ext cx="2140731" cy="2140729"/>
          </a:xfrm>
          <a:prstGeom prst="roundRect">
            <a:avLst/>
          </a:prstGeom>
          <a:solidFill>
            <a:srgbClr val="FF9B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394CC0CD-0D60-4487-BB22-80B97BEDBE3A}"/>
              </a:ext>
            </a:extLst>
          </p:cNvPr>
          <p:cNvSpPr/>
          <p:nvPr/>
        </p:nvSpPr>
        <p:spPr>
          <a:xfrm>
            <a:off x="3800474" y="1347673"/>
            <a:ext cx="2140730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ru-RU" altLang="ko-KR" sz="2400" dirty="0" smtClean="0">
                <a:solidFill>
                  <a:schemeClr val="bg1"/>
                </a:solidFill>
                <a:latin typeface="Damion" panose="02000000000000000000" pitchFamily="2" charset="0"/>
              </a:rPr>
              <a:t>«</a:t>
            </a:r>
            <a:r>
              <a:rPr lang="ru-RU" altLang="ko-KR" sz="2400" dirty="0" smtClean="0">
                <a:solidFill>
                  <a:schemeClr val="accent6">
                    <a:lumMod val="50000"/>
                  </a:schemeClr>
                </a:solidFill>
                <a:latin typeface="Damion" panose="02000000000000000000" pitchFamily="2" charset="0"/>
              </a:rPr>
              <a:t>Пять шагов</a:t>
            </a:r>
            <a:r>
              <a:rPr lang="ru-RU" altLang="ko-KR" sz="2400" dirty="0" smtClean="0">
                <a:solidFill>
                  <a:schemeClr val="bg1"/>
                </a:solidFill>
                <a:latin typeface="Damion" panose="02000000000000000000" pitchFamily="2" charset="0"/>
              </a:rPr>
              <a:t>»</a:t>
            </a:r>
            <a:endParaRPr lang="ko-KR" altLang="en-US" sz="2400" dirty="0">
              <a:solidFill>
                <a:schemeClr val="bg1"/>
              </a:solidFill>
              <a:latin typeface="Damion" panose="02000000000000000000" pitchFamily="2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E27D9B95-164A-4BA1-8DB2-5F551A23266A}"/>
              </a:ext>
            </a:extLst>
          </p:cNvPr>
          <p:cNvSpPr/>
          <p:nvPr/>
        </p:nvSpPr>
        <p:spPr>
          <a:xfrm>
            <a:off x="3800474" y="1798808"/>
            <a:ext cx="2140731" cy="160043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altLang="ko-K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повысить готовность учеников выделять приоритеты при планировании своих жизненных и профессиональных перспектив.</a:t>
            </a:r>
            <a:endParaRPr lang="ko-KR" alt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xmlns="" id="{4E2328C8-8249-4A79-A68F-0636C0A9CD74}"/>
              </a:ext>
            </a:extLst>
          </p:cNvPr>
          <p:cNvSpPr/>
          <p:nvPr/>
        </p:nvSpPr>
        <p:spPr>
          <a:xfrm>
            <a:off x="8391525" y="1606851"/>
            <a:ext cx="2140730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ko-K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altLang="ko-K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крокодил»</a:t>
            </a:r>
            <a:endParaRPr lang="ko-KR" altLang="en-US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7570DE9F-FD91-4102-9199-5BEDD8699D65}"/>
              </a:ext>
            </a:extLst>
          </p:cNvPr>
          <p:cNvSpPr/>
          <p:nvPr/>
        </p:nvSpPr>
        <p:spPr>
          <a:xfrm>
            <a:off x="8391525" y="2014251"/>
            <a:ext cx="2140731" cy="116955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</a:rPr>
              <a:t>Цель – способствовать развитию познавательного интереса в мире профессий.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26E34B28-BB05-4B37-9E48-7B2E9FBCE538}"/>
              </a:ext>
            </a:extLst>
          </p:cNvPr>
          <p:cNvSpPr/>
          <p:nvPr/>
        </p:nvSpPr>
        <p:spPr>
          <a:xfrm>
            <a:off x="6096001" y="2603141"/>
            <a:ext cx="2140730" cy="313932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ko-K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первый </a:t>
            </a:r>
          </a:p>
          <a:p>
            <a:pPr algn="ctr"/>
            <a:endParaRPr lang="ru-RU" altLang="ko-K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ko-KR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ko-K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ko-KR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ko-K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ko-K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altLang="ko-K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altLang="ko-K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r>
              <a:rPr lang="ru-RU" altLang="ko-K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ko-KR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совершенствование навыков работы в команде и соотношения личностных характеристик и профессиональной </a:t>
            </a:r>
            <a:r>
              <a:rPr lang="ru-RU" altLang="ko-KR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ko-KR" altLang="en-US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5BAFDEE2-45CB-4DD7-881A-0E9506C477B7}"/>
              </a:ext>
            </a:extLst>
          </p:cNvPr>
          <p:cNvSpPr/>
          <p:nvPr/>
        </p:nvSpPr>
        <p:spPr>
          <a:xfrm>
            <a:off x="6096001" y="4749472"/>
            <a:ext cx="2140731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endParaRPr lang="ko-KR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D67C5972-FDD6-464F-8D72-F0D46AB4EC8F}"/>
              </a:ext>
            </a:extLst>
          </p:cNvPr>
          <p:cNvSpPr/>
          <p:nvPr/>
        </p:nvSpPr>
        <p:spPr>
          <a:xfrm>
            <a:off x="1384300" y="3941964"/>
            <a:ext cx="2261381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ru-RU" altLang="ko-KR" sz="2400" dirty="0" smtClean="0">
                <a:solidFill>
                  <a:schemeClr val="accent6">
                    <a:lumMod val="50000"/>
                  </a:schemeClr>
                </a:solidFill>
                <a:latin typeface="Damion" panose="02000000000000000000" pitchFamily="2" charset="0"/>
              </a:rPr>
              <a:t>«</a:t>
            </a:r>
            <a:r>
              <a:rPr lang="ru-RU" altLang="ko-KR" sz="2400" dirty="0" smtClean="0">
                <a:solidFill>
                  <a:schemeClr val="accent6">
                    <a:lumMod val="50000"/>
                  </a:schemeClr>
                </a:solidFill>
                <a:latin typeface="Damion" panose="02000000000000000000" pitchFamily="2" charset="0"/>
              </a:rPr>
              <a:t>Автопортрет</a:t>
            </a:r>
            <a:r>
              <a:rPr lang="ru-RU" altLang="ko-KR" sz="2400" dirty="0" smtClean="0">
                <a:solidFill>
                  <a:schemeClr val="accent6">
                    <a:lumMod val="50000"/>
                  </a:schemeClr>
                </a:solidFill>
                <a:latin typeface="Damion" panose="02000000000000000000" pitchFamily="2" charset="0"/>
              </a:rPr>
              <a:t>»</a:t>
            </a:r>
            <a:endParaRPr lang="ko-KR" altLang="en-US" sz="2400" dirty="0">
              <a:solidFill>
                <a:schemeClr val="accent6">
                  <a:lumMod val="50000"/>
                </a:schemeClr>
              </a:solidFill>
              <a:latin typeface="Damion" panose="02000000000000000000" pitchFamily="2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FB9E0F73-ECBA-44C7-A27E-D858A6554E86}"/>
              </a:ext>
            </a:extLst>
          </p:cNvPr>
          <p:cNvSpPr/>
          <p:nvPr/>
        </p:nvSpPr>
        <p:spPr>
          <a:xfrm>
            <a:off x="1504951" y="4318586"/>
            <a:ext cx="2140731" cy="116955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повысить способность соотносить внешние образы с различными </a:t>
            </a:r>
            <a:r>
              <a:rPr lang="ru-RU" altLang="ko-K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профессиями.</a:t>
            </a:r>
            <a:endParaRPr lang="ko-KR" alt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7174" name="Picture 6" descr="https://storage.yandexcloud.net/def-pro-library/assets/library/library/5102%D0%A0/Page_00005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b="14652"/>
          <a:stretch>
            <a:fillRect/>
          </a:stretch>
        </p:blipFill>
        <p:spPr bwMode="auto">
          <a:xfrm rot="5400000">
            <a:off x="6096000" y="1288271"/>
            <a:ext cx="2140731" cy="21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avatars.mds.yandex.net/i?id=c8d1109f00beb50452a87886c23d52f530cc4231-4824764-images-thumbs&amp;n=13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b="59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avatars.mds.yandex.net/i?id=7e9c47bc616d9ee58cbeab10fb8de1e800520d74-10850090-images-thumbs&amp;n=13"/>
          <p:cNvPicPr>
            <a:picLocks noGrp="1" noChangeAspect="1" noChangeArrowheads="1"/>
          </p:cNvPicPr>
          <p:nvPr>
            <p:ph type="pic" sz="quarter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7" r="1255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88805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EC9B3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663</Words>
  <Application>Microsoft Office PowerPoint</Application>
  <PresentationFormat>Произвольный</PresentationFormat>
  <Paragraphs>123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Times New Roman</vt:lpstr>
      <vt:lpstr>Calibri</vt:lpstr>
      <vt:lpstr>Poppins Black</vt:lpstr>
      <vt:lpstr>Arial Unicode MS</vt:lpstr>
      <vt:lpstr>Poppins Light</vt:lpstr>
      <vt:lpstr>Damion</vt:lpstr>
      <vt:lpstr>맑은 고딕</vt:lpstr>
      <vt:lpstr>PPTMON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user</cp:lastModifiedBy>
  <cp:revision>311</cp:revision>
  <dcterms:created xsi:type="dcterms:W3CDTF">2019-04-06T05:20:47Z</dcterms:created>
  <dcterms:modified xsi:type="dcterms:W3CDTF">2023-11-24T07:32:07Z</dcterms:modified>
</cp:coreProperties>
</file>