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67" r:id="rId3"/>
    <p:sldId id="293" r:id="rId4"/>
    <p:sldId id="259" r:id="rId5"/>
    <p:sldId id="260" r:id="rId6"/>
    <p:sldId id="262" r:id="rId7"/>
    <p:sldId id="272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91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79EAA-09E7-459F-91FB-FE1411D16F66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C585E73C-61AC-4679-B83C-F2DF7E65A42F}">
      <dgm:prSet phldrT="[Текст]"/>
      <dgm:spPr/>
      <dgm:t>
        <a:bodyPr/>
        <a:lstStyle/>
        <a:p>
          <a:r>
            <a:rPr lang="ru-RU" dirty="0"/>
            <a:t>Предшествующие факторы</a:t>
          </a:r>
        </a:p>
      </dgm:t>
    </dgm:pt>
    <dgm:pt modelId="{A1AF779C-3B97-4EB3-971D-453130F14394}" type="parTrans" cxnId="{567B0C97-4C02-42B8-8ECF-644179313446}">
      <dgm:prSet/>
      <dgm:spPr/>
      <dgm:t>
        <a:bodyPr/>
        <a:lstStyle/>
        <a:p>
          <a:endParaRPr lang="ru-RU"/>
        </a:p>
      </dgm:t>
    </dgm:pt>
    <dgm:pt modelId="{73CD6DA0-28BC-42B6-80EC-D1974D0344A0}" type="sibTrans" cxnId="{567B0C97-4C02-42B8-8ECF-644179313446}">
      <dgm:prSet/>
      <dgm:spPr/>
      <dgm:t>
        <a:bodyPr/>
        <a:lstStyle/>
        <a:p>
          <a:endParaRPr lang="ru-RU"/>
        </a:p>
      </dgm:t>
    </dgm:pt>
    <dgm:pt modelId="{C89B6959-F688-4022-BAF4-8F8F6C50D009}">
      <dgm:prSet phldrT="[Текст]"/>
      <dgm:spPr/>
      <dgm:t>
        <a:bodyPr/>
        <a:lstStyle/>
        <a:p>
          <a:r>
            <a:rPr lang="ru-RU" dirty="0"/>
            <a:t>Поведение</a:t>
          </a:r>
        </a:p>
      </dgm:t>
    </dgm:pt>
    <dgm:pt modelId="{C01BAC13-615D-430D-ADA6-C4096762891F}" type="parTrans" cxnId="{13D3BBB6-BE9E-48F8-B094-95B95A4B77D4}">
      <dgm:prSet/>
      <dgm:spPr/>
      <dgm:t>
        <a:bodyPr/>
        <a:lstStyle/>
        <a:p>
          <a:endParaRPr lang="ru-RU"/>
        </a:p>
      </dgm:t>
    </dgm:pt>
    <dgm:pt modelId="{6D968558-3E27-45A9-BA13-2660D6A793EC}" type="sibTrans" cxnId="{13D3BBB6-BE9E-48F8-B094-95B95A4B77D4}">
      <dgm:prSet/>
      <dgm:spPr/>
      <dgm:t>
        <a:bodyPr/>
        <a:lstStyle/>
        <a:p>
          <a:endParaRPr lang="ru-RU"/>
        </a:p>
      </dgm:t>
    </dgm:pt>
    <dgm:pt modelId="{B5C623D7-640D-4696-BEA0-65105CCF7E46}">
      <dgm:prSet phldrT="[Текст]"/>
      <dgm:spPr/>
      <dgm:t>
        <a:bodyPr/>
        <a:lstStyle/>
        <a:p>
          <a:r>
            <a:rPr lang="ru-RU" dirty="0"/>
            <a:t>Последствия</a:t>
          </a:r>
        </a:p>
      </dgm:t>
    </dgm:pt>
    <dgm:pt modelId="{AF796F4D-417F-422F-95BB-FE138EABD1C4}" type="parTrans" cxnId="{DD562E52-2B32-496E-A723-773E91F19DF1}">
      <dgm:prSet/>
      <dgm:spPr/>
      <dgm:t>
        <a:bodyPr/>
        <a:lstStyle/>
        <a:p>
          <a:endParaRPr lang="ru-RU"/>
        </a:p>
      </dgm:t>
    </dgm:pt>
    <dgm:pt modelId="{C39FFE70-18A8-483C-A2C6-36B2E35B781B}" type="sibTrans" cxnId="{DD562E52-2B32-496E-A723-773E91F19DF1}">
      <dgm:prSet/>
      <dgm:spPr/>
      <dgm:t>
        <a:bodyPr/>
        <a:lstStyle/>
        <a:p>
          <a:endParaRPr lang="ru-RU"/>
        </a:p>
      </dgm:t>
    </dgm:pt>
    <dgm:pt modelId="{EF519800-6062-4A92-987B-F33715E06ECE}" type="pres">
      <dgm:prSet presAssocID="{8E879EAA-09E7-459F-91FB-FE1411D16F66}" presName="CompostProcess" presStyleCnt="0">
        <dgm:presLayoutVars>
          <dgm:dir/>
          <dgm:resizeHandles val="exact"/>
        </dgm:presLayoutVars>
      </dgm:prSet>
      <dgm:spPr/>
    </dgm:pt>
    <dgm:pt modelId="{8EA47A09-358A-4AA7-B790-F1924576F63B}" type="pres">
      <dgm:prSet presAssocID="{8E879EAA-09E7-459F-91FB-FE1411D16F66}" presName="arrow" presStyleLbl="bgShp" presStyleIdx="0" presStyleCnt="1" custScaleX="117647" custLinFactNeighborX="-26690" custLinFactNeighborY="-18735"/>
      <dgm:spPr/>
    </dgm:pt>
    <dgm:pt modelId="{B731B979-261F-4EC1-AAC5-4B6E34DB2F5F}" type="pres">
      <dgm:prSet presAssocID="{8E879EAA-09E7-459F-91FB-FE1411D16F66}" presName="linearProcess" presStyleCnt="0"/>
      <dgm:spPr/>
    </dgm:pt>
    <dgm:pt modelId="{DA449621-F29B-411D-857F-7FAE84C64F05}" type="pres">
      <dgm:prSet presAssocID="{C585E73C-61AC-4679-B83C-F2DF7E65A42F}" presName="textNode" presStyleLbl="node1" presStyleIdx="0" presStyleCnt="3">
        <dgm:presLayoutVars>
          <dgm:bulletEnabled val="1"/>
        </dgm:presLayoutVars>
      </dgm:prSet>
      <dgm:spPr/>
    </dgm:pt>
    <dgm:pt modelId="{D8D4D6E3-8099-4562-884C-0A98822CC31F}" type="pres">
      <dgm:prSet presAssocID="{73CD6DA0-28BC-42B6-80EC-D1974D0344A0}" presName="sibTrans" presStyleCnt="0"/>
      <dgm:spPr/>
    </dgm:pt>
    <dgm:pt modelId="{ECF2E26F-AB23-4625-ABFB-607D2DB09B98}" type="pres">
      <dgm:prSet presAssocID="{C89B6959-F688-4022-BAF4-8F8F6C50D009}" presName="textNode" presStyleLbl="node1" presStyleIdx="1" presStyleCnt="3">
        <dgm:presLayoutVars>
          <dgm:bulletEnabled val="1"/>
        </dgm:presLayoutVars>
      </dgm:prSet>
      <dgm:spPr/>
    </dgm:pt>
    <dgm:pt modelId="{B70791F5-302B-4801-93C8-2F56402028A9}" type="pres">
      <dgm:prSet presAssocID="{6D968558-3E27-45A9-BA13-2660D6A793EC}" presName="sibTrans" presStyleCnt="0"/>
      <dgm:spPr/>
    </dgm:pt>
    <dgm:pt modelId="{F08C2966-640D-46A0-A768-1C80683A2E21}" type="pres">
      <dgm:prSet presAssocID="{B5C623D7-640D-4696-BEA0-65105CCF7E4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B4DD621-8A6E-4454-B407-203756615FCB}" type="presOf" srcId="{B5C623D7-640D-4696-BEA0-65105CCF7E46}" destId="{F08C2966-640D-46A0-A768-1C80683A2E21}" srcOrd="0" destOrd="0" presId="urn:microsoft.com/office/officeart/2005/8/layout/hProcess9"/>
    <dgm:cxn modelId="{2006BD32-26D9-4E0C-B782-2EF2E31B59E3}" type="presOf" srcId="{C585E73C-61AC-4679-B83C-F2DF7E65A42F}" destId="{DA449621-F29B-411D-857F-7FAE84C64F05}" srcOrd="0" destOrd="0" presId="urn:microsoft.com/office/officeart/2005/8/layout/hProcess9"/>
    <dgm:cxn modelId="{DD562E52-2B32-496E-A723-773E91F19DF1}" srcId="{8E879EAA-09E7-459F-91FB-FE1411D16F66}" destId="{B5C623D7-640D-4696-BEA0-65105CCF7E46}" srcOrd="2" destOrd="0" parTransId="{AF796F4D-417F-422F-95BB-FE138EABD1C4}" sibTransId="{C39FFE70-18A8-483C-A2C6-36B2E35B781B}"/>
    <dgm:cxn modelId="{0F5FC274-65D3-43FC-B81D-148089276DE3}" type="presOf" srcId="{C89B6959-F688-4022-BAF4-8F8F6C50D009}" destId="{ECF2E26F-AB23-4625-ABFB-607D2DB09B98}" srcOrd="0" destOrd="0" presId="urn:microsoft.com/office/officeart/2005/8/layout/hProcess9"/>
    <dgm:cxn modelId="{B3636880-DBB1-4EDD-A308-F5D307A7E858}" type="presOf" srcId="{8E879EAA-09E7-459F-91FB-FE1411D16F66}" destId="{EF519800-6062-4A92-987B-F33715E06ECE}" srcOrd="0" destOrd="0" presId="urn:microsoft.com/office/officeart/2005/8/layout/hProcess9"/>
    <dgm:cxn modelId="{567B0C97-4C02-42B8-8ECF-644179313446}" srcId="{8E879EAA-09E7-459F-91FB-FE1411D16F66}" destId="{C585E73C-61AC-4679-B83C-F2DF7E65A42F}" srcOrd="0" destOrd="0" parTransId="{A1AF779C-3B97-4EB3-971D-453130F14394}" sibTransId="{73CD6DA0-28BC-42B6-80EC-D1974D0344A0}"/>
    <dgm:cxn modelId="{13D3BBB6-BE9E-48F8-B094-95B95A4B77D4}" srcId="{8E879EAA-09E7-459F-91FB-FE1411D16F66}" destId="{C89B6959-F688-4022-BAF4-8F8F6C50D009}" srcOrd="1" destOrd="0" parTransId="{C01BAC13-615D-430D-ADA6-C4096762891F}" sibTransId="{6D968558-3E27-45A9-BA13-2660D6A793EC}"/>
    <dgm:cxn modelId="{241753C9-4240-4810-91B4-FCA7DA89EA40}" type="presParOf" srcId="{EF519800-6062-4A92-987B-F33715E06ECE}" destId="{8EA47A09-358A-4AA7-B790-F1924576F63B}" srcOrd="0" destOrd="0" presId="urn:microsoft.com/office/officeart/2005/8/layout/hProcess9"/>
    <dgm:cxn modelId="{4F59F783-88A3-42EC-907E-6A06C17F48D4}" type="presParOf" srcId="{EF519800-6062-4A92-987B-F33715E06ECE}" destId="{B731B979-261F-4EC1-AAC5-4B6E34DB2F5F}" srcOrd="1" destOrd="0" presId="urn:microsoft.com/office/officeart/2005/8/layout/hProcess9"/>
    <dgm:cxn modelId="{075D0190-D7F5-40ED-BFD1-88F61C3D3AE1}" type="presParOf" srcId="{B731B979-261F-4EC1-AAC5-4B6E34DB2F5F}" destId="{DA449621-F29B-411D-857F-7FAE84C64F05}" srcOrd="0" destOrd="0" presId="urn:microsoft.com/office/officeart/2005/8/layout/hProcess9"/>
    <dgm:cxn modelId="{207E0BA0-047C-4DD0-A34F-7F577BFA332B}" type="presParOf" srcId="{B731B979-261F-4EC1-AAC5-4B6E34DB2F5F}" destId="{D8D4D6E3-8099-4562-884C-0A98822CC31F}" srcOrd="1" destOrd="0" presId="urn:microsoft.com/office/officeart/2005/8/layout/hProcess9"/>
    <dgm:cxn modelId="{550D37CE-1F7C-4342-902F-6ED99C2DE0E4}" type="presParOf" srcId="{B731B979-261F-4EC1-AAC5-4B6E34DB2F5F}" destId="{ECF2E26F-AB23-4625-ABFB-607D2DB09B98}" srcOrd="2" destOrd="0" presId="urn:microsoft.com/office/officeart/2005/8/layout/hProcess9"/>
    <dgm:cxn modelId="{60C5E5E4-CFC5-468C-A692-5F4F972C3D25}" type="presParOf" srcId="{B731B979-261F-4EC1-AAC5-4B6E34DB2F5F}" destId="{B70791F5-302B-4801-93C8-2F56402028A9}" srcOrd="3" destOrd="0" presId="urn:microsoft.com/office/officeart/2005/8/layout/hProcess9"/>
    <dgm:cxn modelId="{EF7F8B3E-2EB3-49E3-BBC3-30307E22871F}" type="presParOf" srcId="{B731B979-261F-4EC1-AAC5-4B6E34DB2F5F}" destId="{F08C2966-640D-46A0-A768-1C80683A2E2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65A81-24F0-49FA-A496-59E1D5A19C2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8995C0-1F40-4BCC-9DF8-B47392906859}">
      <dgm:prSet phldrT="[Текст]"/>
      <dgm:spPr/>
      <dgm:t>
        <a:bodyPr/>
        <a:lstStyle/>
        <a:p>
          <a:r>
            <a:rPr lang="ru-RU" dirty="0"/>
            <a:t>поведение</a:t>
          </a:r>
        </a:p>
      </dgm:t>
    </dgm:pt>
    <dgm:pt modelId="{86824B17-67AF-4C09-A8E5-0CFADB3B654E}" type="parTrans" cxnId="{83EDC12C-D0E8-4D77-B67A-56E89203ACB4}">
      <dgm:prSet/>
      <dgm:spPr/>
      <dgm:t>
        <a:bodyPr/>
        <a:lstStyle/>
        <a:p>
          <a:endParaRPr lang="ru-RU"/>
        </a:p>
      </dgm:t>
    </dgm:pt>
    <dgm:pt modelId="{1D93D8F9-2D0D-4BA4-BD1C-C9A784EA25EC}" type="sibTrans" cxnId="{83EDC12C-D0E8-4D77-B67A-56E89203ACB4}">
      <dgm:prSet/>
      <dgm:spPr/>
      <dgm:t>
        <a:bodyPr/>
        <a:lstStyle/>
        <a:p>
          <a:endParaRPr lang="ru-RU"/>
        </a:p>
      </dgm:t>
    </dgm:pt>
    <dgm:pt modelId="{A8FF6981-D50C-48B6-BBBC-350F0B9B0259}">
      <dgm:prSet phldrT="[Текст]"/>
      <dgm:spPr/>
      <dgm:t>
        <a:bodyPr/>
        <a:lstStyle/>
        <a:p>
          <a:r>
            <a:rPr lang="ru-RU" dirty="0"/>
            <a:t>Последствия усиливающие</a:t>
          </a:r>
        </a:p>
      </dgm:t>
    </dgm:pt>
    <dgm:pt modelId="{559FCB64-CCBA-49F1-9C9C-6F41A81067CE}" type="parTrans" cxnId="{5A3F130C-2561-4541-A4A8-DC53A89C19A6}">
      <dgm:prSet/>
      <dgm:spPr/>
      <dgm:t>
        <a:bodyPr/>
        <a:lstStyle/>
        <a:p>
          <a:endParaRPr lang="ru-RU"/>
        </a:p>
      </dgm:t>
    </dgm:pt>
    <dgm:pt modelId="{39103BE9-F021-45CC-9808-7C1EDDBE7830}" type="sibTrans" cxnId="{5A3F130C-2561-4541-A4A8-DC53A89C19A6}">
      <dgm:prSet/>
      <dgm:spPr/>
      <dgm:t>
        <a:bodyPr/>
        <a:lstStyle/>
        <a:p>
          <a:endParaRPr lang="ru-RU"/>
        </a:p>
      </dgm:t>
    </dgm:pt>
    <dgm:pt modelId="{D5B9E883-46E9-483F-BB1A-CCF4885FF907}">
      <dgm:prSet phldrT="[Текст]"/>
      <dgm:spPr/>
      <dgm:t>
        <a:bodyPr/>
        <a:lstStyle/>
        <a:p>
          <a:r>
            <a:rPr lang="ru-RU" dirty="0"/>
            <a:t>Получение желаемого</a:t>
          </a:r>
        </a:p>
      </dgm:t>
    </dgm:pt>
    <dgm:pt modelId="{8C5583B8-04E0-471E-9F5E-686950421392}" type="parTrans" cxnId="{2319015C-CAB7-4FEB-AC29-5FE372EB7330}">
      <dgm:prSet/>
      <dgm:spPr/>
      <dgm:t>
        <a:bodyPr/>
        <a:lstStyle/>
        <a:p>
          <a:endParaRPr lang="ru-RU"/>
        </a:p>
      </dgm:t>
    </dgm:pt>
    <dgm:pt modelId="{4824CE5E-0C7C-4AFF-BD4F-CEA56D86796B}" type="sibTrans" cxnId="{2319015C-CAB7-4FEB-AC29-5FE372EB7330}">
      <dgm:prSet/>
      <dgm:spPr/>
      <dgm:t>
        <a:bodyPr/>
        <a:lstStyle/>
        <a:p>
          <a:endParaRPr lang="ru-RU"/>
        </a:p>
      </dgm:t>
    </dgm:pt>
    <dgm:pt modelId="{D11D20E1-BC33-41F8-AB85-066C389C716E}">
      <dgm:prSet phldrT="[Текст]"/>
      <dgm:spPr/>
      <dgm:t>
        <a:bodyPr/>
        <a:lstStyle/>
        <a:p>
          <a:r>
            <a:rPr lang="ru-RU" dirty="0"/>
            <a:t>Избегание не желаемого</a:t>
          </a:r>
        </a:p>
      </dgm:t>
    </dgm:pt>
    <dgm:pt modelId="{E25DE4D4-78DD-493A-825B-B4613D3D5CD1}" type="parTrans" cxnId="{DD29716E-896F-4C18-9843-E27DF4966E4D}">
      <dgm:prSet/>
      <dgm:spPr/>
      <dgm:t>
        <a:bodyPr/>
        <a:lstStyle/>
        <a:p>
          <a:endParaRPr lang="ru-RU"/>
        </a:p>
      </dgm:t>
    </dgm:pt>
    <dgm:pt modelId="{0C7BFE2E-2C72-45FE-B5BE-1CB10B5B7DFB}" type="sibTrans" cxnId="{DD29716E-896F-4C18-9843-E27DF4966E4D}">
      <dgm:prSet/>
      <dgm:spPr/>
      <dgm:t>
        <a:bodyPr/>
        <a:lstStyle/>
        <a:p>
          <a:endParaRPr lang="ru-RU"/>
        </a:p>
      </dgm:t>
    </dgm:pt>
    <dgm:pt modelId="{EE11140B-E685-46E5-A7E5-D17BD2A2163E}">
      <dgm:prSet phldrT="[Текст]"/>
      <dgm:spPr/>
      <dgm:t>
        <a:bodyPr/>
        <a:lstStyle/>
        <a:p>
          <a:r>
            <a:rPr lang="ru-RU" dirty="0"/>
            <a:t>Последствия ослабляющие</a:t>
          </a:r>
        </a:p>
      </dgm:t>
    </dgm:pt>
    <dgm:pt modelId="{52BF2495-2A90-47CE-8F4F-1AD339133A3D}" type="parTrans" cxnId="{ED3988E8-C53B-4758-8BCF-0FEBF1846643}">
      <dgm:prSet/>
      <dgm:spPr/>
      <dgm:t>
        <a:bodyPr/>
        <a:lstStyle/>
        <a:p>
          <a:endParaRPr lang="ru-RU"/>
        </a:p>
      </dgm:t>
    </dgm:pt>
    <dgm:pt modelId="{DDB284AB-394A-4045-A883-404F5FA73118}" type="sibTrans" cxnId="{ED3988E8-C53B-4758-8BCF-0FEBF1846643}">
      <dgm:prSet/>
      <dgm:spPr/>
      <dgm:t>
        <a:bodyPr/>
        <a:lstStyle/>
        <a:p>
          <a:endParaRPr lang="ru-RU"/>
        </a:p>
      </dgm:t>
    </dgm:pt>
    <dgm:pt modelId="{F3B77032-1CED-47E2-A430-BBBD29C5A38D}">
      <dgm:prSet phldrT="[Текст]"/>
      <dgm:spPr/>
      <dgm:t>
        <a:bodyPr/>
        <a:lstStyle/>
        <a:p>
          <a:r>
            <a:rPr lang="ru-RU" dirty="0"/>
            <a:t>Получение того что не хочешь</a:t>
          </a:r>
        </a:p>
      </dgm:t>
    </dgm:pt>
    <dgm:pt modelId="{0EB1FF8A-F099-47E4-982E-393CFD33EE05}" type="parTrans" cxnId="{4891459C-2701-4108-ACEF-9990E19385DB}">
      <dgm:prSet/>
      <dgm:spPr/>
      <dgm:t>
        <a:bodyPr/>
        <a:lstStyle/>
        <a:p>
          <a:endParaRPr lang="ru-RU"/>
        </a:p>
      </dgm:t>
    </dgm:pt>
    <dgm:pt modelId="{E9EA2710-99E3-4CC0-A0F8-5860794EA4A4}" type="sibTrans" cxnId="{4891459C-2701-4108-ACEF-9990E19385DB}">
      <dgm:prSet/>
      <dgm:spPr/>
      <dgm:t>
        <a:bodyPr/>
        <a:lstStyle/>
        <a:p>
          <a:endParaRPr lang="ru-RU"/>
        </a:p>
      </dgm:t>
    </dgm:pt>
    <dgm:pt modelId="{F884E8F1-8A05-444A-B4F8-A9BB6B345D0F}">
      <dgm:prSet/>
      <dgm:spPr/>
      <dgm:t>
        <a:bodyPr/>
        <a:lstStyle/>
        <a:p>
          <a:r>
            <a:rPr lang="ru-RU" dirty="0"/>
            <a:t>Потеря того что нравилось</a:t>
          </a:r>
        </a:p>
      </dgm:t>
    </dgm:pt>
    <dgm:pt modelId="{6371503B-FAB9-4FE1-97CC-F9F8760C3CCC}" type="parTrans" cxnId="{B01B29C2-739F-4C5F-A462-F1F6F8C802E6}">
      <dgm:prSet/>
      <dgm:spPr/>
      <dgm:t>
        <a:bodyPr/>
        <a:lstStyle/>
        <a:p>
          <a:endParaRPr lang="ru-RU"/>
        </a:p>
      </dgm:t>
    </dgm:pt>
    <dgm:pt modelId="{06BBB4BD-D67E-432F-89D6-E379900F5746}" type="sibTrans" cxnId="{B01B29C2-739F-4C5F-A462-F1F6F8C802E6}">
      <dgm:prSet/>
      <dgm:spPr/>
      <dgm:t>
        <a:bodyPr/>
        <a:lstStyle/>
        <a:p>
          <a:endParaRPr lang="ru-RU"/>
        </a:p>
      </dgm:t>
    </dgm:pt>
    <dgm:pt modelId="{A95B5726-2D5C-445A-9D0A-3756850D45A7}" type="pres">
      <dgm:prSet presAssocID="{4C165A81-24F0-49FA-A496-59E1D5A19C2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CC64C6-DE8F-4E0F-B55B-8357DC894114}" type="pres">
      <dgm:prSet presAssocID="{8B8995C0-1F40-4BCC-9DF8-B47392906859}" presName="root1" presStyleCnt="0"/>
      <dgm:spPr/>
    </dgm:pt>
    <dgm:pt modelId="{E03638BF-4FA4-42D9-A46D-CB5ABC103C0F}" type="pres">
      <dgm:prSet presAssocID="{8B8995C0-1F40-4BCC-9DF8-B47392906859}" presName="LevelOneTextNode" presStyleLbl="node0" presStyleIdx="0" presStyleCnt="1">
        <dgm:presLayoutVars>
          <dgm:chPref val="3"/>
        </dgm:presLayoutVars>
      </dgm:prSet>
      <dgm:spPr/>
    </dgm:pt>
    <dgm:pt modelId="{C1EC2DFE-92F6-486F-AE30-2250DCF4511F}" type="pres">
      <dgm:prSet presAssocID="{8B8995C0-1F40-4BCC-9DF8-B47392906859}" presName="level2hierChild" presStyleCnt="0"/>
      <dgm:spPr/>
    </dgm:pt>
    <dgm:pt modelId="{04CCF72E-2B18-4AD5-AD71-D1EA93BAC22D}" type="pres">
      <dgm:prSet presAssocID="{559FCB64-CCBA-49F1-9C9C-6F41A81067CE}" presName="conn2-1" presStyleLbl="parChTrans1D2" presStyleIdx="0" presStyleCnt="2"/>
      <dgm:spPr/>
    </dgm:pt>
    <dgm:pt modelId="{B18A35B6-3C6E-4FDC-A009-68118389CB27}" type="pres">
      <dgm:prSet presAssocID="{559FCB64-CCBA-49F1-9C9C-6F41A81067CE}" presName="connTx" presStyleLbl="parChTrans1D2" presStyleIdx="0" presStyleCnt="2"/>
      <dgm:spPr/>
    </dgm:pt>
    <dgm:pt modelId="{08460770-E0B7-4032-9AE5-2EC952279597}" type="pres">
      <dgm:prSet presAssocID="{A8FF6981-D50C-48B6-BBBC-350F0B9B0259}" presName="root2" presStyleCnt="0"/>
      <dgm:spPr/>
    </dgm:pt>
    <dgm:pt modelId="{CD3AB5F6-C3E4-4D2A-B5D8-DAAD49C9D0FC}" type="pres">
      <dgm:prSet presAssocID="{A8FF6981-D50C-48B6-BBBC-350F0B9B0259}" presName="LevelTwoTextNode" presStyleLbl="node2" presStyleIdx="0" presStyleCnt="2">
        <dgm:presLayoutVars>
          <dgm:chPref val="3"/>
        </dgm:presLayoutVars>
      </dgm:prSet>
      <dgm:spPr/>
    </dgm:pt>
    <dgm:pt modelId="{AB496466-AA59-4728-809A-A888051406FC}" type="pres">
      <dgm:prSet presAssocID="{A8FF6981-D50C-48B6-BBBC-350F0B9B0259}" presName="level3hierChild" presStyleCnt="0"/>
      <dgm:spPr/>
    </dgm:pt>
    <dgm:pt modelId="{87198350-EC78-4AFA-969C-3E092D428866}" type="pres">
      <dgm:prSet presAssocID="{8C5583B8-04E0-471E-9F5E-686950421392}" presName="conn2-1" presStyleLbl="parChTrans1D3" presStyleIdx="0" presStyleCnt="4"/>
      <dgm:spPr/>
    </dgm:pt>
    <dgm:pt modelId="{854ED80C-53D3-4CFB-B6F6-985363FB556F}" type="pres">
      <dgm:prSet presAssocID="{8C5583B8-04E0-471E-9F5E-686950421392}" presName="connTx" presStyleLbl="parChTrans1D3" presStyleIdx="0" presStyleCnt="4"/>
      <dgm:spPr/>
    </dgm:pt>
    <dgm:pt modelId="{80BC8A6B-8262-4939-B682-13C610DEE424}" type="pres">
      <dgm:prSet presAssocID="{D5B9E883-46E9-483F-BB1A-CCF4885FF907}" presName="root2" presStyleCnt="0"/>
      <dgm:spPr/>
    </dgm:pt>
    <dgm:pt modelId="{5DB164F3-D132-47A7-8399-E0D80593DBA2}" type="pres">
      <dgm:prSet presAssocID="{D5B9E883-46E9-483F-BB1A-CCF4885FF907}" presName="LevelTwoTextNode" presStyleLbl="node3" presStyleIdx="0" presStyleCnt="4">
        <dgm:presLayoutVars>
          <dgm:chPref val="3"/>
        </dgm:presLayoutVars>
      </dgm:prSet>
      <dgm:spPr/>
    </dgm:pt>
    <dgm:pt modelId="{34CCF490-9C78-4507-B50F-644DBA3CB446}" type="pres">
      <dgm:prSet presAssocID="{D5B9E883-46E9-483F-BB1A-CCF4885FF907}" presName="level3hierChild" presStyleCnt="0"/>
      <dgm:spPr/>
    </dgm:pt>
    <dgm:pt modelId="{515C85E8-7AFD-4F17-91A5-37FF6E21F1EC}" type="pres">
      <dgm:prSet presAssocID="{E25DE4D4-78DD-493A-825B-B4613D3D5CD1}" presName="conn2-1" presStyleLbl="parChTrans1D3" presStyleIdx="1" presStyleCnt="4"/>
      <dgm:spPr/>
    </dgm:pt>
    <dgm:pt modelId="{1C585F15-A4D7-4808-B09B-E95106762200}" type="pres">
      <dgm:prSet presAssocID="{E25DE4D4-78DD-493A-825B-B4613D3D5CD1}" presName="connTx" presStyleLbl="parChTrans1D3" presStyleIdx="1" presStyleCnt="4"/>
      <dgm:spPr/>
    </dgm:pt>
    <dgm:pt modelId="{E057C61D-69DE-47A5-BFD9-EA04742746E1}" type="pres">
      <dgm:prSet presAssocID="{D11D20E1-BC33-41F8-AB85-066C389C716E}" presName="root2" presStyleCnt="0"/>
      <dgm:spPr/>
    </dgm:pt>
    <dgm:pt modelId="{6043BFE7-6750-4023-B9D9-59AB0AEE28EE}" type="pres">
      <dgm:prSet presAssocID="{D11D20E1-BC33-41F8-AB85-066C389C716E}" presName="LevelTwoTextNode" presStyleLbl="node3" presStyleIdx="1" presStyleCnt="4">
        <dgm:presLayoutVars>
          <dgm:chPref val="3"/>
        </dgm:presLayoutVars>
      </dgm:prSet>
      <dgm:spPr/>
    </dgm:pt>
    <dgm:pt modelId="{0ED97FB6-84EB-473A-B637-4BB23F2D5DD3}" type="pres">
      <dgm:prSet presAssocID="{D11D20E1-BC33-41F8-AB85-066C389C716E}" presName="level3hierChild" presStyleCnt="0"/>
      <dgm:spPr/>
    </dgm:pt>
    <dgm:pt modelId="{F4F02BBB-852E-4B65-A5E0-9084CC436139}" type="pres">
      <dgm:prSet presAssocID="{52BF2495-2A90-47CE-8F4F-1AD339133A3D}" presName="conn2-1" presStyleLbl="parChTrans1D2" presStyleIdx="1" presStyleCnt="2"/>
      <dgm:spPr/>
    </dgm:pt>
    <dgm:pt modelId="{8DD0A4DA-D857-48BC-B7C3-AAFF5DCBCA42}" type="pres">
      <dgm:prSet presAssocID="{52BF2495-2A90-47CE-8F4F-1AD339133A3D}" presName="connTx" presStyleLbl="parChTrans1D2" presStyleIdx="1" presStyleCnt="2"/>
      <dgm:spPr/>
    </dgm:pt>
    <dgm:pt modelId="{A2FFC9CF-21DD-4C6F-92CF-4DA42B929709}" type="pres">
      <dgm:prSet presAssocID="{EE11140B-E685-46E5-A7E5-D17BD2A2163E}" presName="root2" presStyleCnt="0"/>
      <dgm:spPr/>
    </dgm:pt>
    <dgm:pt modelId="{0A339304-63F2-42AD-979E-CFBB86084C17}" type="pres">
      <dgm:prSet presAssocID="{EE11140B-E685-46E5-A7E5-D17BD2A2163E}" presName="LevelTwoTextNode" presStyleLbl="node2" presStyleIdx="1" presStyleCnt="2">
        <dgm:presLayoutVars>
          <dgm:chPref val="3"/>
        </dgm:presLayoutVars>
      </dgm:prSet>
      <dgm:spPr/>
    </dgm:pt>
    <dgm:pt modelId="{498C70FE-78F1-470F-87E4-5F8FB20C0299}" type="pres">
      <dgm:prSet presAssocID="{EE11140B-E685-46E5-A7E5-D17BD2A2163E}" presName="level3hierChild" presStyleCnt="0"/>
      <dgm:spPr/>
    </dgm:pt>
    <dgm:pt modelId="{860B7300-A95B-4E8B-A229-4C0EDAA49055}" type="pres">
      <dgm:prSet presAssocID="{0EB1FF8A-F099-47E4-982E-393CFD33EE05}" presName="conn2-1" presStyleLbl="parChTrans1D3" presStyleIdx="2" presStyleCnt="4"/>
      <dgm:spPr/>
    </dgm:pt>
    <dgm:pt modelId="{7D4D7F07-AD7C-496B-9177-18DF0BF6D404}" type="pres">
      <dgm:prSet presAssocID="{0EB1FF8A-F099-47E4-982E-393CFD33EE05}" presName="connTx" presStyleLbl="parChTrans1D3" presStyleIdx="2" presStyleCnt="4"/>
      <dgm:spPr/>
    </dgm:pt>
    <dgm:pt modelId="{2EEC3CF5-2AB0-429D-A093-BD41B3717616}" type="pres">
      <dgm:prSet presAssocID="{F3B77032-1CED-47E2-A430-BBBD29C5A38D}" presName="root2" presStyleCnt="0"/>
      <dgm:spPr/>
    </dgm:pt>
    <dgm:pt modelId="{0B3F2088-BE78-4E1B-9B74-BE787A4853F5}" type="pres">
      <dgm:prSet presAssocID="{F3B77032-1CED-47E2-A430-BBBD29C5A38D}" presName="LevelTwoTextNode" presStyleLbl="node3" presStyleIdx="2" presStyleCnt="4">
        <dgm:presLayoutVars>
          <dgm:chPref val="3"/>
        </dgm:presLayoutVars>
      </dgm:prSet>
      <dgm:spPr/>
    </dgm:pt>
    <dgm:pt modelId="{4CEE1384-2929-4DD2-89BF-04F2451F9536}" type="pres">
      <dgm:prSet presAssocID="{F3B77032-1CED-47E2-A430-BBBD29C5A38D}" presName="level3hierChild" presStyleCnt="0"/>
      <dgm:spPr/>
    </dgm:pt>
    <dgm:pt modelId="{01AC1C39-0A00-42F4-AB45-9A12E076EF03}" type="pres">
      <dgm:prSet presAssocID="{6371503B-FAB9-4FE1-97CC-F9F8760C3CCC}" presName="conn2-1" presStyleLbl="parChTrans1D3" presStyleIdx="3" presStyleCnt="4"/>
      <dgm:spPr/>
    </dgm:pt>
    <dgm:pt modelId="{710F5066-CC64-4E57-B036-1705903F9312}" type="pres">
      <dgm:prSet presAssocID="{6371503B-FAB9-4FE1-97CC-F9F8760C3CCC}" presName="connTx" presStyleLbl="parChTrans1D3" presStyleIdx="3" presStyleCnt="4"/>
      <dgm:spPr/>
    </dgm:pt>
    <dgm:pt modelId="{24D17975-00C3-4495-BFB6-2C7D8078792D}" type="pres">
      <dgm:prSet presAssocID="{F884E8F1-8A05-444A-B4F8-A9BB6B345D0F}" presName="root2" presStyleCnt="0"/>
      <dgm:spPr/>
    </dgm:pt>
    <dgm:pt modelId="{2E38C0FD-A253-4328-93B0-EB1093F67790}" type="pres">
      <dgm:prSet presAssocID="{F884E8F1-8A05-444A-B4F8-A9BB6B345D0F}" presName="LevelTwoTextNode" presStyleLbl="node3" presStyleIdx="3" presStyleCnt="4">
        <dgm:presLayoutVars>
          <dgm:chPref val="3"/>
        </dgm:presLayoutVars>
      </dgm:prSet>
      <dgm:spPr/>
    </dgm:pt>
    <dgm:pt modelId="{B44BC6C2-EEE4-48FF-BFEA-CFF558398D6E}" type="pres">
      <dgm:prSet presAssocID="{F884E8F1-8A05-444A-B4F8-A9BB6B345D0F}" presName="level3hierChild" presStyleCnt="0"/>
      <dgm:spPr/>
    </dgm:pt>
  </dgm:ptLst>
  <dgm:cxnLst>
    <dgm:cxn modelId="{5A3F130C-2561-4541-A4A8-DC53A89C19A6}" srcId="{8B8995C0-1F40-4BCC-9DF8-B47392906859}" destId="{A8FF6981-D50C-48B6-BBBC-350F0B9B0259}" srcOrd="0" destOrd="0" parTransId="{559FCB64-CCBA-49F1-9C9C-6F41A81067CE}" sibTransId="{39103BE9-F021-45CC-9808-7C1EDDBE7830}"/>
    <dgm:cxn modelId="{4181D616-5D3F-4359-AD80-DE2BC72DB54C}" type="presOf" srcId="{6371503B-FAB9-4FE1-97CC-F9F8760C3CCC}" destId="{710F5066-CC64-4E57-B036-1705903F9312}" srcOrd="1" destOrd="0" presId="urn:microsoft.com/office/officeart/2005/8/layout/hierarchy2"/>
    <dgm:cxn modelId="{DA6A722C-5998-406A-B17A-F0BF695135E0}" type="presOf" srcId="{F884E8F1-8A05-444A-B4F8-A9BB6B345D0F}" destId="{2E38C0FD-A253-4328-93B0-EB1093F67790}" srcOrd="0" destOrd="0" presId="urn:microsoft.com/office/officeart/2005/8/layout/hierarchy2"/>
    <dgm:cxn modelId="{83EDC12C-D0E8-4D77-B67A-56E89203ACB4}" srcId="{4C165A81-24F0-49FA-A496-59E1D5A19C2B}" destId="{8B8995C0-1F40-4BCC-9DF8-B47392906859}" srcOrd="0" destOrd="0" parTransId="{86824B17-67AF-4C09-A8E5-0CFADB3B654E}" sibTransId="{1D93D8F9-2D0D-4BA4-BD1C-C9A784EA25EC}"/>
    <dgm:cxn modelId="{79DDD23E-C43C-4056-A5AD-9130E1270974}" type="presOf" srcId="{E25DE4D4-78DD-493A-825B-B4613D3D5CD1}" destId="{515C85E8-7AFD-4F17-91A5-37FF6E21F1EC}" srcOrd="0" destOrd="0" presId="urn:microsoft.com/office/officeart/2005/8/layout/hierarchy2"/>
    <dgm:cxn modelId="{2319015C-CAB7-4FEB-AC29-5FE372EB7330}" srcId="{A8FF6981-D50C-48B6-BBBC-350F0B9B0259}" destId="{D5B9E883-46E9-483F-BB1A-CCF4885FF907}" srcOrd="0" destOrd="0" parTransId="{8C5583B8-04E0-471E-9F5E-686950421392}" sibTransId="{4824CE5E-0C7C-4AFF-BD4F-CEA56D86796B}"/>
    <dgm:cxn modelId="{F0678B47-2D2C-4821-B815-804821DDBE00}" type="presOf" srcId="{8C5583B8-04E0-471E-9F5E-686950421392}" destId="{87198350-EC78-4AFA-969C-3E092D428866}" srcOrd="0" destOrd="0" presId="urn:microsoft.com/office/officeart/2005/8/layout/hierarchy2"/>
    <dgm:cxn modelId="{96FDE848-E7E0-49A6-9ADF-0438AA3AD906}" type="presOf" srcId="{D11D20E1-BC33-41F8-AB85-066C389C716E}" destId="{6043BFE7-6750-4023-B9D9-59AB0AEE28EE}" srcOrd="0" destOrd="0" presId="urn:microsoft.com/office/officeart/2005/8/layout/hierarchy2"/>
    <dgm:cxn modelId="{78B57E6C-F945-4D6E-A847-44B7796A03A8}" type="presOf" srcId="{559FCB64-CCBA-49F1-9C9C-6F41A81067CE}" destId="{B18A35B6-3C6E-4FDC-A009-68118389CB27}" srcOrd="1" destOrd="0" presId="urn:microsoft.com/office/officeart/2005/8/layout/hierarchy2"/>
    <dgm:cxn modelId="{F988414E-9E50-4822-8AB2-B404A3B9D78F}" type="presOf" srcId="{4C165A81-24F0-49FA-A496-59E1D5A19C2B}" destId="{A95B5726-2D5C-445A-9D0A-3756850D45A7}" srcOrd="0" destOrd="0" presId="urn:microsoft.com/office/officeart/2005/8/layout/hierarchy2"/>
    <dgm:cxn modelId="{DD29716E-896F-4C18-9843-E27DF4966E4D}" srcId="{A8FF6981-D50C-48B6-BBBC-350F0B9B0259}" destId="{D11D20E1-BC33-41F8-AB85-066C389C716E}" srcOrd="1" destOrd="0" parTransId="{E25DE4D4-78DD-493A-825B-B4613D3D5CD1}" sibTransId="{0C7BFE2E-2C72-45FE-B5BE-1CB10B5B7DFB}"/>
    <dgm:cxn modelId="{B4C8D454-0ABE-40CC-85EA-BF6FFE5B6A64}" type="presOf" srcId="{0EB1FF8A-F099-47E4-982E-393CFD33EE05}" destId="{860B7300-A95B-4E8B-A229-4C0EDAA49055}" srcOrd="0" destOrd="0" presId="urn:microsoft.com/office/officeart/2005/8/layout/hierarchy2"/>
    <dgm:cxn modelId="{9C86C37C-2668-4182-9427-4A40707AFDCC}" type="presOf" srcId="{D5B9E883-46E9-483F-BB1A-CCF4885FF907}" destId="{5DB164F3-D132-47A7-8399-E0D80593DBA2}" srcOrd="0" destOrd="0" presId="urn:microsoft.com/office/officeart/2005/8/layout/hierarchy2"/>
    <dgm:cxn modelId="{D913747F-B49F-4879-9D01-D7EED81D0478}" type="presOf" srcId="{559FCB64-CCBA-49F1-9C9C-6F41A81067CE}" destId="{04CCF72E-2B18-4AD5-AD71-D1EA93BAC22D}" srcOrd="0" destOrd="0" presId="urn:microsoft.com/office/officeart/2005/8/layout/hierarchy2"/>
    <dgm:cxn modelId="{B9F1D77F-2829-44BF-80D9-5C5A269CFEA1}" type="presOf" srcId="{8C5583B8-04E0-471E-9F5E-686950421392}" destId="{854ED80C-53D3-4CFB-B6F6-985363FB556F}" srcOrd="1" destOrd="0" presId="urn:microsoft.com/office/officeart/2005/8/layout/hierarchy2"/>
    <dgm:cxn modelId="{EA1AD881-11B1-443D-898F-42C523B721CC}" type="presOf" srcId="{E25DE4D4-78DD-493A-825B-B4613D3D5CD1}" destId="{1C585F15-A4D7-4808-B09B-E95106762200}" srcOrd="1" destOrd="0" presId="urn:microsoft.com/office/officeart/2005/8/layout/hierarchy2"/>
    <dgm:cxn modelId="{2B4CE78F-ED05-467A-B556-680FFF1ABF6B}" type="presOf" srcId="{0EB1FF8A-F099-47E4-982E-393CFD33EE05}" destId="{7D4D7F07-AD7C-496B-9177-18DF0BF6D404}" srcOrd="1" destOrd="0" presId="urn:microsoft.com/office/officeart/2005/8/layout/hierarchy2"/>
    <dgm:cxn modelId="{4891459C-2701-4108-ACEF-9990E19385DB}" srcId="{EE11140B-E685-46E5-A7E5-D17BD2A2163E}" destId="{F3B77032-1CED-47E2-A430-BBBD29C5A38D}" srcOrd="0" destOrd="0" parTransId="{0EB1FF8A-F099-47E4-982E-393CFD33EE05}" sibTransId="{E9EA2710-99E3-4CC0-A0F8-5860794EA4A4}"/>
    <dgm:cxn modelId="{9DBADE9E-4345-4232-8E2D-8BAC8A68DE4B}" type="presOf" srcId="{6371503B-FAB9-4FE1-97CC-F9F8760C3CCC}" destId="{01AC1C39-0A00-42F4-AB45-9A12E076EF03}" srcOrd="0" destOrd="0" presId="urn:microsoft.com/office/officeart/2005/8/layout/hierarchy2"/>
    <dgm:cxn modelId="{43AD7FA6-0E9E-4904-BCCC-4763B537A19D}" type="presOf" srcId="{52BF2495-2A90-47CE-8F4F-1AD339133A3D}" destId="{8DD0A4DA-D857-48BC-B7C3-AAFF5DCBCA42}" srcOrd="1" destOrd="0" presId="urn:microsoft.com/office/officeart/2005/8/layout/hierarchy2"/>
    <dgm:cxn modelId="{18CE8DA6-0BBA-492A-B59F-DD353E610E60}" type="presOf" srcId="{8B8995C0-1F40-4BCC-9DF8-B47392906859}" destId="{E03638BF-4FA4-42D9-A46D-CB5ABC103C0F}" srcOrd="0" destOrd="0" presId="urn:microsoft.com/office/officeart/2005/8/layout/hierarchy2"/>
    <dgm:cxn modelId="{D41C5DA7-BB06-4734-A32F-679A7AB01B48}" type="presOf" srcId="{F3B77032-1CED-47E2-A430-BBBD29C5A38D}" destId="{0B3F2088-BE78-4E1B-9B74-BE787A4853F5}" srcOrd="0" destOrd="0" presId="urn:microsoft.com/office/officeart/2005/8/layout/hierarchy2"/>
    <dgm:cxn modelId="{660FACC1-5BEC-4403-9D34-D0FB735FA14F}" type="presOf" srcId="{A8FF6981-D50C-48B6-BBBC-350F0B9B0259}" destId="{CD3AB5F6-C3E4-4D2A-B5D8-DAAD49C9D0FC}" srcOrd="0" destOrd="0" presId="urn:microsoft.com/office/officeart/2005/8/layout/hierarchy2"/>
    <dgm:cxn modelId="{B01B29C2-739F-4C5F-A462-F1F6F8C802E6}" srcId="{EE11140B-E685-46E5-A7E5-D17BD2A2163E}" destId="{F884E8F1-8A05-444A-B4F8-A9BB6B345D0F}" srcOrd="1" destOrd="0" parTransId="{6371503B-FAB9-4FE1-97CC-F9F8760C3CCC}" sibTransId="{06BBB4BD-D67E-432F-89D6-E379900F5746}"/>
    <dgm:cxn modelId="{531655D0-3899-4820-80BF-8656CA890A98}" type="presOf" srcId="{52BF2495-2A90-47CE-8F4F-1AD339133A3D}" destId="{F4F02BBB-852E-4B65-A5E0-9084CC436139}" srcOrd="0" destOrd="0" presId="urn:microsoft.com/office/officeart/2005/8/layout/hierarchy2"/>
    <dgm:cxn modelId="{FF1B70D5-0F20-4E59-BFA7-13C0B25C8E1D}" type="presOf" srcId="{EE11140B-E685-46E5-A7E5-D17BD2A2163E}" destId="{0A339304-63F2-42AD-979E-CFBB86084C17}" srcOrd="0" destOrd="0" presId="urn:microsoft.com/office/officeart/2005/8/layout/hierarchy2"/>
    <dgm:cxn modelId="{ED3988E8-C53B-4758-8BCF-0FEBF1846643}" srcId="{8B8995C0-1F40-4BCC-9DF8-B47392906859}" destId="{EE11140B-E685-46E5-A7E5-D17BD2A2163E}" srcOrd="1" destOrd="0" parTransId="{52BF2495-2A90-47CE-8F4F-1AD339133A3D}" sibTransId="{DDB284AB-394A-4045-A883-404F5FA73118}"/>
    <dgm:cxn modelId="{CA705094-23FA-4F82-ADDD-63D1DB7CD4CD}" type="presParOf" srcId="{A95B5726-2D5C-445A-9D0A-3756850D45A7}" destId="{31CC64C6-DE8F-4E0F-B55B-8357DC894114}" srcOrd="0" destOrd="0" presId="urn:microsoft.com/office/officeart/2005/8/layout/hierarchy2"/>
    <dgm:cxn modelId="{756A7A8C-5C69-4B05-8E35-33DB5AB90C92}" type="presParOf" srcId="{31CC64C6-DE8F-4E0F-B55B-8357DC894114}" destId="{E03638BF-4FA4-42D9-A46D-CB5ABC103C0F}" srcOrd="0" destOrd="0" presId="urn:microsoft.com/office/officeart/2005/8/layout/hierarchy2"/>
    <dgm:cxn modelId="{AF357BC7-FFB4-4516-9BBA-21082C22D0E4}" type="presParOf" srcId="{31CC64C6-DE8F-4E0F-B55B-8357DC894114}" destId="{C1EC2DFE-92F6-486F-AE30-2250DCF4511F}" srcOrd="1" destOrd="0" presId="urn:microsoft.com/office/officeart/2005/8/layout/hierarchy2"/>
    <dgm:cxn modelId="{5A571D0F-D02E-47AD-8ED4-8B3982A6B56B}" type="presParOf" srcId="{C1EC2DFE-92F6-486F-AE30-2250DCF4511F}" destId="{04CCF72E-2B18-4AD5-AD71-D1EA93BAC22D}" srcOrd="0" destOrd="0" presId="urn:microsoft.com/office/officeart/2005/8/layout/hierarchy2"/>
    <dgm:cxn modelId="{86283420-2825-4747-AB4D-ACA37A5AFD39}" type="presParOf" srcId="{04CCF72E-2B18-4AD5-AD71-D1EA93BAC22D}" destId="{B18A35B6-3C6E-4FDC-A009-68118389CB27}" srcOrd="0" destOrd="0" presId="urn:microsoft.com/office/officeart/2005/8/layout/hierarchy2"/>
    <dgm:cxn modelId="{BC33A402-F8F3-40C4-94BB-49D103110A57}" type="presParOf" srcId="{C1EC2DFE-92F6-486F-AE30-2250DCF4511F}" destId="{08460770-E0B7-4032-9AE5-2EC952279597}" srcOrd="1" destOrd="0" presId="urn:microsoft.com/office/officeart/2005/8/layout/hierarchy2"/>
    <dgm:cxn modelId="{490D4EFD-CCD1-4D56-8608-D6105DDA41D2}" type="presParOf" srcId="{08460770-E0B7-4032-9AE5-2EC952279597}" destId="{CD3AB5F6-C3E4-4D2A-B5D8-DAAD49C9D0FC}" srcOrd="0" destOrd="0" presId="urn:microsoft.com/office/officeart/2005/8/layout/hierarchy2"/>
    <dgm:cxn modelId="{2BA5AEAB-2520-47F6-A616-82A04F501662}" type="presParOf" srcId="{08460770-E0B7-4032-9AE5-2EC952279597}" destId="{AB496466-AA59-4728-809A-A888051406FC}" srcOrd="1" destOrd="0" presId="urn:microsoft.com/office/officeart/2005/8/layout/hierarchy2"/>
    <dgm:cxn modelId="{E61777BC-4D4A-403B-84F8-4876D6EF1B1C}" type="presParOf" srcId="{AB496466-AA59-4728-809A-A888051406FC}" destId="{87198350-EC78-4AFA-969C-3E092D428866}" srcOrd="0" destOrd="0" presId="urn:microsoft.com/office/officeart/2005/8/layout/hierarchy2"/>
    <dgm:cxn modelId="{CA221808-E4F1-46A3-A824-39F3A98CCB59}" type="presParOf" srcId="{87198350-EC78-4AFA-969C-3E092D428866}" destId="{854ED80C-53D3-4CFB-B6F6-985363FB556F}" srcOrd="0" destOrd="0" presId="urn:microsoft.com/office/officeart/2005/8/layout/hierarchy2"/>
    <dgm:cxn modelId="{9D1E52F6-C13C-4C86-8A20-323EAA2C04DC}" type="presParOf" srcId="{AB496466-AA59-4728-809A-A888051406FC}" destId="{80BC8A6B-8262-4939-B682-13C610DEE424}" srcOrd="1" destOrd="0" presId="urn:microsoft.com/office/officeart/2005/8/layout/hierarchy2"/>
    <dgm:cxn modelId="{8DAF9706-8E04-449A-8914-6F2AD7598677}" type="presParOf" srcId="{80BC8A6B-8262-4939-B682-13C610DEE424}" destId="{5DB164F3-D132-47A7-8399-E0D80593DBA2}" srcOrd="0" destOrd="0" presId="urn:microsoft.com/office/officeart/2005/8/layout/hierarchy2"/>
    <dgm:cxn modelId="{F33EB1E3-E4A5-482D-8CA4-1B93FCA707F8}" type="presParOf" srcId="{80BC8A6B-8262-4939-B682-13C610DEE424}" destId="{34CCF490-9C78-4507-B50F-644DBA3CB446}" srcOrd="1" destOrd="0" presId="urn:microsoft.com/office/officeart/2005/8/layout/hierarchy2"/>
    <dgm:cxn modelId="{B118C3FA-5BC4-4E79-A277-FC39898F39AB}" type="presParOf" srcId="{AB496466-AA59-4728-809A-A888051406FC}" destId="{515C85E8-7AFD-4F17-91A5-37FF6E21F1EC}" srcOrd="2" destOrd="0" presId="urn:microsoft.com/office/officeart/2005/8/layout/hierarchy2"/>
    <dgm:cxn modelId="{9D991F5F-49D3-4521-8232-52C3E82600AE}" type="presParOf" srcId="{515C85E8-7AFD-4F17-91A5-37FF6E21F1EC}" destId="{1C585F15-A4D7-4808-B09B-E95106762200}" srcOrd="0" destOrd="0" presId="urn:microsoft.com/office/officeart/2005/8/layout/hierarchy2"/>
    <dgm:cxn modelId="{2F884BC2-FCFA-414B-ABC1-7FE856BA1E91}" type="presParOf" srcId="{AB496466-AA59-4728-809A-A888051406FC}" destId="{E057C61D-69DE-47A5-BFD9-EA04742746E1}" srcOrd="3" destOrd="0" presId="urn:microsoft.com/office/officeart/2005/8/layout/hierarchy2"/>
    <dgm:cxn modelId="{E1833BBE-7E04-4AB0-8721-98ECCEEE3614}" type="presParOf" srcId="{E057C61D-69DE-47A5-BFD9-EA04742746E1}" destId="{6043BFE7-6750-4023-B9D9-59AB0AEE28EE}" srcOrd="0" destOrd="0" presId="urn:microsoft.com/office/officeart/2005/8/layout/hierarchy2"/>
    <dgm:cxn modelId="{F90AAB38-7580-4650-BEA5-4DB676D94E30}" type="presParOf" srcId="{E057C61D-69DE-47A5-BFD9-EA04742746E1}" destId="{0ED97FB6-84EB-473A-B637-4BB23F2D5DD3}" srcOrd="1" destOrd="0" presId="urn:microsoft.com/office/officeart/2005/8/layout/hierarchy2"/>
    <dgm:cxn modelId="{048F0A51-12B8-4EF4-86A8-DA4EDE50A173}" type="presParOf" srcId="{C1EC2DFE-92F6-486F-AE30-2250DCF4511F}" destId="{F4F02BBB-852E-4B65-A5E0-9084CC436139}" srcOrd="2" destOrd="0" presId="urn:microsoft.com/office/officeart/2005/8/layout/hierarchy2"/>
    <dgm:cxn modelId="{C6EF5038-DE91-4034-9E34-A9F061BAA67B}" type="presParOf" srcId="{F4F02BBB-852E-4B65-A5E0-9084CC436139}" destId="{8DD0A4DA-D857-48BC-B7C3-AAFF5DCBCA42}" srcOrd="0" destOrd="0" presId="urn:microsoft.com/office/officeart/2005/8/layout/hierarchy2"/>
    <dgm:cxn modelId="{40F9569A-1096-4535-9931-BDB25BDE9DCB}" type="presParOf" srcId="{C1EC2DFE-92F6-486F-AE30-2250DCF4511F}" destId="{A2FFC9CF-21DD-4C6F-92CF-4DA42B929709}" srcOrd="3" destOrd="0" presId="urn:microsoft.com/office/officeart/2005/8/layout/hierarchy2"/>
    <dgm:cxn modelId="{63859B5F-D230-4562-A6A0-FF80120DB206}" type="presParOf" srcId="{A2FFC9CF-21DD-4C6F-92CF-4DA42B929709}" destId="{0A339304-63F2-42AD-979E-CFBB86084C17}" srcOrd="0" destOrd="0" presId="urn:microsoft.com/office/officeart/2005/8/layout/hierarchy2"/>
    <dgm:cxn modelId="{18706FD9-FE33-4F1F-95DE-72824D5169B1}" type="presParOf" srcId="{A2FFC9CF-21DD-4C6F-92CF-4DA42B929709}" destId="{498C70FE-78F1-470F-87E4-5F8FB20C0299}" srcOrd="1" destOrd="0" presId="urn:microsoft.com/office/officeart/2005/8/layout/hierarchy2"/>
    <dgm:cxn modelId="{E10A41C9-5FFD-477B-89CC-06F3AB4E49B1}" type="presParOf" srcId="{498C70FE-78F1-470F-87E4-5F8FB20C0299}" destId="{860B7300-A95B-4E8B-A229-4C0EDAA49055}" srcOrd="0" destOrd="0" presId="urn:microsoft.com/office/officeart/2005/8/layout/hierarchy2"/>
    <dgm:cxn modelId="{45E49435-1303-45F5-9966-D1ED521D7C5A}" type="presParOf" srcId="{860B7300-A95B-4E8B-A229-4C0EDAA49055}" destId="{7D4D7F07-AD7C-496B-9177-18DF0BF6D404}" srcOrd="0" destOrd="0" presId="urn:microsoft.com/office/officeart/2005/8/layout/hierarchy2"/>
    <dgm:cxn modelId="{50469DAC-B0D2-432D-A0A6-C8F68C48D31C}" type="presParOf" srcId="{498C70FE-78F1-470F-87E4-5F8FB20C0299}" destId="{2EEC3CF5-2AB0-429D-A093-BD41B3717616}" srcOrd="1" destOrd="0" presId="urn:microsoft.com/office/officeart/2005/8/layout/hierarchy2"/>
    <dgm:cxn modelId="{57F4B25D-7639-42F1-A980-F2ABED305CBF}" type="presParOf" srcId="{2EEC3CF5-2AB0-429D-A093-BD41B3717616}" destId="{0B3F2088-BE78-4E1B-9B74-BE787A4853F5}" srcOrd="0" destOrd="0" presId="urn:microsoft.com/office/officeart/2005/8/layout/hierarchy2"/>
    <dgm:cxn modelId="{7E5E0E52-45A1-472F-A816-2EEB9CCA0D22}" type="presParOf" srcId="{2EEC3CF5-2AB0-429D-A093-BD41B3717616}" destId="{4CEE1384-2929-4DD2-89BF-04F2451F9536}" srcOrd="1" destOrd="0" presId="urn:microsoft.com/office/officeart/2005/8/layout/hierarchy2"/>
    <dgm:cxn modelId="{E79F1C00-5016-4136-B2BC-64F50BB94748}" type="presParOf" srcId="{498C70FE-78F1-470F-87E4-5F8FB20C0299}" destId="{01AC1C39-0A00-42F4-AB45-9A12E076EF03}" srcOrd="2" destOrd="0" presId="urn:microsoft.com/office/officeart/2005/8/layout/hierarchy2"/>
    <dgm:cxn modelId="{DB2086EB-D6BE-433D-9813-375E9B6523A3}" type="presParOf" srcId="{01AC1C39-0A00-42F4-AB45-9A12E076EF03}" destId="{710F5066-CC64-4E57-B036-1705903F9312}" srcOrd="0" destOrd="0" presId="urn:microsoft.com/office/officeart/2005/8/layout/hierarchy2"/>
    <dgm:cxn modelId="{986500B0-57C9-445B-A9DB-6C9E2B013E77}" type="presParOf" srcId="{498C70FE-78F1-470F-87E4-5F8FB20C0299}" destId="{24D17975-00C3-4495-BFB6-2C7D8078792D}" srcOrd="3" destOrd="0" presId="urn:microsoft.com/office/officeart/2005/8/layout/hierarchy2"/>
    <dgm:cxn modelId="{EF36F6FC-6D6A-4AA9-83CD-68CC3827D10D}" type="presParOf" srcId="{24D17975-00C3-4495-BFB6-2C7D8078792D}" destId="{2E38C0FD-A253-4328-93B0-EB1093F67790}" srcOrd="0" destOrd="0" presId="urn:microsoft.com/office/officeart/2005/8/layout/hierarchy2"/>
    <dgm:cxn modelId="{70B8A20C-6C4F-4B84-BE28-FAFD93B08BED}" type="presParOf" srcId="{24D17975-00C3-4495-BFB6-2C7D8078792D}" destId="{B44BC6C2-EEE4-48FF-BFEA-CFF558398D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9DFE36-5391-4590-AE12-E44F32AD2E0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B8793A-1FB7-4D41-A6F5-DD994C2404CB}">
      <dgm:prSet phldrT="[Текст]"/>
      <dgm:spPr/>
      <dgm:t>
        <a:bodyPr/>
        <a:lstStyle/>
        <a:p>
          <a:r>
            <a:rPr lang="ru-RU" dirty="0"/>
            <a:t>Усилители </a:t>
          </a:r>
        </a:p>
      </dgm:t>
    </dgm:pt>
    <dgm:pt modelId="{BB9A5C8F-0DA5-46D4-BF5E-07C913D97300}" type="parTrans" cxnId="{1A356921-2CBD-471A-BC22-2FC7340408C0}">
      <dgm:prSet/>
      <dgm:spPr/>
      <dgm:t>
        <a:bodyPr/>
        <a:lstStyle/>
        <a:p>
          <a:endParaRPr lang="ru-RU"/>
        </a:p>
      </dgm:t>
    </dgm:pt>
    <dgm:pt modelId="{7649FC10-B9F4-4194-B901-4C4ED937220D}" type="sibTrans" cxnId="{1A356921-2CBD-471A-BC22-2FC7340408C0}">
      <dgm:prSet/>
      <dgm:spPr/>
      <dgm:t>
        <a:bodyPr/>
        <a:lstStyle/>
        <a:p>
          <a:endParaRPr lang="ru-RU"/>
        </a:p>
      </dgm:t>
    </dgm:pt>
    <dgm:pt modelId="{50ED4036-6D8A-48E9-A6A7-6EEC66E71E7F}" type="asst">
      <dgm:prSet phldrT="[Текст]"/>
      <dgm:spPr/>
      <dgm:t>
        <a:bodyPr/>
        <a:lstStyle/>
        <a:p>
          <a:r>
            <a:rPr lang="ru-RU" b="1" dirty="0"/>
            <a:t>Первичные</a:t>
          </a:r>
        </a:p>
        <a:p>
          <a:r>
            <a:rPr lang="ru-RU" dirty="0"/>
            <a:t>Еда</a:t>
          </a:r>
        </a:p>
        <a:p>
          <a:r>
            <a:rPr lang="ru-RU" dirty="0"/>
            <a:t>Сон</a:t>
          </a:r>
        </a:p>
        <a:p>
          <a:r>
            <a:rPr lang="ru-RU" dirty="0"/>
            <a:t>Вода</a:t>
          </a:r>
        </a:p>
        <a:p>
          <a:r>
            <a:rPr lang="ru-RU" dirty="0"/>
            <a:t>Возможность двигаться</a:t>
          </a:r>
        </a:p>
        <a:p>
          <a:r>
            <a:rPr lang="ru-RU" dirty="0"/>
            <a:t>Прикосновения другого</a:t>
          </a:r>
        </a:p>
        <a:p>
          <a:r>
            <a:rPr lang="ru-RU" dirty="0"/>
            <a:t>Излишнее тепло и холод</a:t>
          </a:r>
        </a:p>
        <a:p>
          <a:r>
            <a:rPr lang="ru-RU" dirty="0"/>
            <a:t>Болевой синдром</a:t>
          </a:r>
        </a:p>
      </dgm:t>
    </dgm:pt>
    <dgm:pt modelId="{EF5ABF57-4297-404C-9D17-49FAFEEC670E}" type="parTrans" cxnId="{5F1C3F34-C1EF-4002-84A9-C004C099CE4F}">
      <dgm:prSet/>
      <dgm:spPr/>
      <dgm:t>
        <a:bodyPr/>
        <a:lstStyle/>
        <a:p>
          <a:endParaRPr lang="ru-RU"/>
        </a:p>
      </dgm:t>
    </dgm:pt>
    <dgm:pt modelId="{E880DF3E-1E10-4A60-9810-8E1FF12EC4FE}" type="sibTrans" cxnId="{5F1C3F34-C1EF-4002-84A9-C004C099CE4F}">
      <dgm:prSet/>
      <dgm:spPr/>
      <dgm:t>
        <a:bodyPr/>
        <a:lstStyle/>
        <a:p>
          <a:endParaRPr lang="ru-RU"/>
        </a:p>
      </dgm:t>
    </dgm:pt>
    <dgm:pt modelId="{811C53F2-D1F3-4099-87C0-6884BD833D6F}">
      <dgm:prSet phldrT="[Текст]"/>
      <dgm:spPr/>
      <dgm:t>
        <a:bodyPr/>
        <a:lstStyle/>
        <a:p>
          <a:r>
            <a:rPr lang="ru-RU" b="1" dirty="0"/>
            <a:t>Вторичные</a:t>
          </a:r>
        </a:p>
        <a:p>
          <a:r>
            <a:rPr lang="ru-RU" dirty="0"/>
            <a:t>Похвала</a:t>
          </a:r>
        </a:p>
        <a:p>
          <a:r>
            <a:rPr lang="ru-RU" dirty="0"/>
            <a:t>Предоставление внимания</a:t>
          </a:r>
        </a:p>
        <a:p>
          <a:r>
            <a:rPr lang="ru-RU" dirty="0"/>
            <a:t>Занятия</a:t>
          </a:r>
        </a:p>
        <a:p>
          <a:r>
            <a:rPr lang="ru-RU" dirty="0"/>
            <a:t>игрушки</a:t>
          </a:r>
        </a:p>
      </dgm:t>
    </dgm:pt>
    <dgm:pt modelId="{E1114667-724C-4E97-A9E0-5F33638C19A9}" type="parTrans" cxnId="{77379196-F380-4549-AC30-C9468BC9F881}">
      <dgm:prSet/>
      <dgm:spPr/>
      <dgm:t>
        <a:bodyPr/>
        <a:lstStyle/>
        <a:p>
          <a:endParaRPr lang="ru-RU"/>
        </a:p>
      </dgm:t>
    </dgm:pt>
    <dgm:pt modelId="{44336AC5-CBFB-4937-8160-500963CA3680}" type="sibTrans" cxnId="{77379196-F380-4549-AC30-C9468BC9F881}">
      <dgm:prSet/>
      <dgm:spPr/>
      <dgm:t>
        <a:bodyPr/>
        <a:lstStyle/>
        <a:p>
          <a:endParaRPr lang="ru-RU"/>
        </a:p>
      </dgm:t>
    </dgm:pt>
    <dgm:pt modelId="{72F9DCEC-FB6B-44A8-816B-706CC32A6507}">
      <dgm:prSet phldrT="[Текст]"/>
      <dgm:spPr/>
      <dgm:t>
        <a:bodyPr/>
        <a:lstStyle/>
        <a:p>
          <a:r>
            <a:rPr lang="ru-RU" b="1" dirty="0"/>
            <a:t>Обобщенные</a:t>
          </a:r>
        </a:p>
        <a:p>
          <a:r>
            <a:rPr lang="ru-RU" dirty="0"/>
            <a:t>Знаки отличия</a:t>
          </a:r>
        </a:p>
        <a:p>
          <a:r>
            <a:rPr lang="ru-RU" dirty="0"/>
            <a:t>Деньги</a:t>
          </a:r>
        </a:p>
        <a:p>
          <a:r>
            <a:rPr lang="ru-RU" dirty="0"/>
            <a:t>Жетоны</a:t>
          </a:r>
        </a:p>
        <a:p>
          <a:r>
            <a:rPr lang="ru-RU" dirty="0"/>
            <a:t>награды</a:t>
          </a:r>
        </a:p>
      </dgm:t>
    </dgm:pt>
    <dgm:pt modelId="{23D1AB82-0077-45C5-81FF-087DB40AAC48}" type="parTrans" cxnId="{454A084B-6141-4419-AF70-CD157F343C44}">
      <dgm:prSet/>
      <dgm:spPr/>
      <dgm:t>
        <a:bodyPr/>
        <a:lstStyle/>
        <a:p>
          <a:endParaRPr lang="ru-RU"/>
        </a:p>
      </dgm:t>
    </dgm:pt>
    <dgm:pt modelId="{56A1FCC6-3CCD-46CD-9CF5-9DA06B0D962E}" type="sibTrans" cxnId="{454A084B-6141-4419-AF70-CD157F343C44}">
      <dgm:prSet/>
      <dgm:spPr/>
      <dgm:t>
        <a:bodyPr/>
        <a:lstStyle/>
        <a:p>
          <a:endParaRPr lang="ru-RU"/>
        </a:p>
      </dgm:t>
    </dgm:pt>
    <dgm:pt modelId="{D5380B62-C50C-41C2-A2F3-51D050D8250C}" type="pres">
      <dgm:prSet presAssocID="{469DFE36-5391-4590-AE12-E44F32AD2E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F91B75-4E40-400F-BA40-000CC63EEA2D}" type="pres">
      <dgm:prSet presAssocID="{1EB8793A-1FB7-4D41-A6F5-DD994C2404CB}" presName="hierRoot1" presStyleCnt="0"/>
      <dgm:spPr/>
    </dgm:pt>
    <dgm:pt modelId="{126584AE-D07A-42D9-A2E1-1CEB164B3B8B}" type="pres">
      <dgm:prSet presAssocID="{1EB8793A-1FB7-4D41-A6F5-DD994C2404CB}" presName="composite" presStyleCnt="0"/>
      <dgm:spPr/>
    </dgm:pt>
    <dgm:pt modelId="{FD99E5AA-0D8D-47FA-A544-A69C98C29EB3}" type="pres">
      <dgm:prSet presAssocID="{1EB8793A-1FB7-4D41-A6F5-DD994C2404CB}" presName="background" presStyleLbl="node0" presStyleIdx="0" presStyleCnt="1"/>
      <dgm:spPr/>
    </dgm:pt>
    <dgm:pt modelId="{D42168DB-D249-4718-92E2-E693C6FEDAD3}" type="pres">
      <dgm:prSet presAssocID="{1EB8793A-1FB7-4D41-A6F5-DD994C2404CB}" presName="text" presStyleLbl="fgAcc0" presStyleIdx="0" presStyleCnt="1">
        <dgm:presLayoutVars>
          <dgm:chPref val="3"/>
        </dgm:presLayoutVars>
      </dgm:prSet>
      <dgm:spPr/>
    </dgm:pt>
    <dgm:pt modelId="{F2C06510-7526-4EEB-BBFD-0DB07202824E}" type="pres">
      <dgm:prSet presAssocID="{1EB8793A-1FB7-4D41-A6F5-DD994C2404CB}" presName="hierChild2" presStyleCnt="0"/>
      <dgm:spPr/>
    </dgm:pt>
    <dgm:pt modelId="{132014F7-7A37-44D6-8651-C6D2AF0621FB}" type="pres">
      <dgm:prSet presAssocID="{EF5ABF57-4297-404C-9D17-49FAFEEC670E}" presName="Name10" presStyleLbl="parChTrans1D2" presStyleIdx="0" presStyleCnt="3"/>
      <dgm:spPr/>
    </dgm:pt>
    <dgm:pt modelId="{FC64667B-5225-4132-A523-5C9D208E3A1F}" type="pres">
      <dgm:prSet presAssocID="{50ED4036-6D8A-48E9-A6A7-6EEC66E71E7F}" presName="hierRoot2" presStyleCnt="0"/>
      <dgm:spPr/>
    </dgm:pt>
    <dgm:pt modelId="{9332D44C-966A-4D33-AF5D-7430BABC3A9E}" type="pres">
      <dgm:prSet presAssocID="{50ED4036-6D8A-48E9-A6A7-6EEC66E71E7F}" presName="composite2" presStyleCnt="0"/>
      <dgm:spPr/>
    </dgm:pt>
    <dgm:pt modelId="{6354114C-5BEF-4B34-8B56-63C3231E3248}" type="pres">
      <dgm:prSet presAssocID="{50ED4036-6D8A-48E9-A6A7-6EEC66E71E7F}" presName="background2" presStyleLbl="asst1" presStyleIdx="0" presStyleCnt="1"/>
      <dgm:spPr/>
    </dgm:pt>
    <dgm:pt modelId="{BF284E5E-0E7A-497E-9F57-65151F8C38B2}" type="pres">
      <dgm:prSet presAssocID="{50ED4036-6D8A-48E9-A6A7-6EEC66E71E7F}" presName="text2" presStyleLbl="fgAcc2" presStyleIdx="0" presStyleCnt="3">
        <dgm:presLayoutVars>
          <dgm:chPref val="3"/>
        </dgm:presLayoutVars>
      </dgm:prSet>
      <dgm:spPr/>
    </dgm:pt>
    <dgm:pt modelId="{8E48E124-6CFC-4162-BE81-F62B2C8DA5CE}" type="pres">
      <dgm:prSet presAssocID="{50ED4036-6D8A-48E9-A6A7-6EEC66E71E7F}" presName="hierChild3" presStyleCnt="0"/>
      <dgm:spPr/>
    </dgm:pt>
    <dgm:pt modelId="{419EBA79-67A9-44EE-912A-087303E9F684}" type="pres">
      <dgm:prSet presAssocID="{E1114667-724C-4E97-A9E0-5F33638C19A9}" presName="Name10" presStyleLbl="parChTrans1D2" presStyleIdx="1" presStyleCnt="3"/>
      <dgm:spPr/>
    </dgm:pt>
    <dgm:pt modelId="{1EEE8008-F229-4721-BD42-141CCD170E00}" type="pres">
      <dgm:prSet presAssocID="{811C53F2-D1F3-4099-87C0-6884BD833D6F}" presName="hierRoot2" presStyleCnt="0"/>
      <dgm:spPr/>
    </dgm:pt>
    <dgm:pt modelId="{AB9F544D-A3D7-4977-8E11-D1770AED64BE}" type="pres">
      <dgm:prSet presAssocID="{811C53F2-D1F3-4099-87C0-6884BD833D6F}" presName="composite2" presStyleCnt="0"/>
      <dgm:spPr/>
    </dgm:pt>
    <dgm:pt modelId="{5FEE92D5-AE8B-43AB-9E87-24E88DE01D22}" type="pres">
      <dgm:prSet presAssocID="{811C53F2-D1F3-4099-87C0-6884BD833D6F}" presName="background2" presStyleLbl="node2" presStyleIdx="0" presStyleCnt="2"/>
      <dgm:spPr/>
    </dgm:pt>
    <dgm:pt modelId="{B2769D2B-819F-4672-9ECE-14458876EA8A}" type="pres">
      <dgm:prSet presAssocID="{811C53F2-D1F3-4099-87C0-6884BD833D6F}" presName="text2" presStyleLbl="fgAcc2" presStyleIdx="1" presStyleCnt="3">
        <dgm:presLayoutVars>
          <dgm:chPref val="3"/>
        </dgm:presLayoutVars>
      </dgm:prSet>
      <dgm:spPr/>
    </dgm:pt>
    <dgm:pt modelId="{8BA950E9-9C3E-41AE-BEE4-469A4C78ACBD}" type="pres">
      <dgm:prSet presAssocID="{811C53F2-D1F3-4099-87C0-6884BD833D6F}" presName="hierChild3" presStyleCnt="0"/>
      <dgm:spPr/>
    </dgm:pt>
    <dgm:pt modelId="{60EFFC7B-E37D-44C6-886B-B67436937DF8}" type="pres">
      <dgm:prSet presAssocID="{23D1AB82-0077-45C5-81FF-087DB40AAC48}" presName="Name10" presStyleLbl="parChTrans1D2" presStyleIdx="2" presStyleCnt="3"/>
      <dgm:spPr/>
    </dgm:pt>
    <dgm:pt modelId="{E3A18391-6D82-439D-87C9-7DF8B252C879}" type="pres">
      <dgm:prSet presAssocID="{72F9DCEC-FB6B-44A8-816B-706CC32A6507}" presName="hierRoot2" presStyleCnt="0"/>
      <dgm:spPr/>
    </dgm:pt>
    <dgm:pt modelId="{81885E59-F679-4E8D-B075-2E35BAE3BF6C}" type="pres">
      <dgm:prSet presAssocID="{72F9DCEC-FB6B-44A8-816B-706CC32A6507}" presName="composite2" presStyleCnt="0"/>
      <dgm:spPr/>
    </dgm:pt>
    <dgm:pt modelId="{B4D79FD1-C94D-48CC-A101-09C4645ECAA0}" type="pres">
      <dgm:prSet presAssocID="{72F9DCEC-FB6B-44A8-816B-706CC32A6507}" presName="background2" presStyleLbl="node2" presStyleIdx="1" presStyleCnt="2"/>
      <dgm:spPr/>
    </dgm:pt>
    <dgm:pt modelId="{DC617D56-E0B4-4865-BCEB-CC9F926BA754}" type="pres">
      <dgm:prSet presAssocID="{72F9DCEC-FB6B-44A8-816B-706CC32A6507}" presName="text2" presStyleLbl="fgAcc2" presStyleIdx="2" presStyleCnt="3">
        <dgm:presLayoutVars>
          <dgm:chPref val="3"/>
        </dgm:presLayoutVars>
      </dgm:prSet>
      <dgm:spPr/>
    </dgm:pt>
    <dgm:pt modelId="{623B64F9-0FB1-4D8C-9E1D-5B758011103F}" type="pres">
      <dgm:prSet presAssocID="{72F9DCEC-FB6B-44A8-816B-706CC32A6507}" presName="hierChild3" presStyleCnt="0"/>
      <dgm:spPr/>
    </dgm:pt>
  </dgm:ptLst>
  <dgm:cxnLst>
    <dgm:cxn modelId="{CB347003-F722-4C5B-A2AA-EE8BFED023F5}" type="presOf" srcId="{E1114667-724C-4E97-A9E0-5F33638C19A9}" destId="{419EBA79-67A9-44EE-912A-087303E9F684}" srcOrd="0" destOrd="0" presId="urn:microsoft.com/office/officeart/2005/8/layout/hierarchy1"/>
    <dgm:cxn modelId="{1A356921-2CBD-471A-BC22-2FC7340408C0}" srcId="{469DFE36-5391-4590-AE12-E44F32AD2E07}" destId="{1EB8793A-1FB7-4D41-A6F5-DD994C2404CB}" srcOrd="0" destOrd="0" parTransId="{BB9A5C8F-0DA5-46D4-BF5E-07C913D97300}" sibTransId="{7649FC10-B9F4-4194-B901-4C4ED937220D}"/>
    <dgm:cxn modelId="{BF95942E-0CFE-47DD-9C16-BE68DD842461}" type="presOf" srcId="{1EB8793A-1FB7-4D41-A6F5-DD994C2404CB}" destId="{D42168DB-D249-4718-92E2-E693C6FEDAD3}" srcOrd="0" destOrd="0" presId="urn:microsoft.com/office/officeart/2005/8/layout/hierarchy1"/>
    <dgm:cxn modelId="{5F1C3F34-C1EF-4002-84A9-C004C099CE4F}" srcId="{1EB8793A-1FB7-4D41-A6F5-DD994C2404CB}" destId="{50ED4036-6D8A-48E9-A6A7-6EEC66E71E7F}" srcOrd="0" destOrd="0" parTransId="{EF5ABF57-4297-404C-9D17-49FAFEEC670E}" sibTransId="{E880DF3E-1E10-4A60-9810-8E1FF12EC4FE}"/>
    <dgm:cxn modelId="{454A084B-6141-4419-AF70-CD157F343C44}" srcId="{1EB8793A-1FB7-4D41-A6F5-DD994C2404CB}" destId="{72F9DCEC-FB6B-44A8-816B-706CC32A6507}" srcOrd="2" destOrd="0" parTransId="{23D1AB82-0077-45C5-81FF-087DB40AAC48}" sibTransId="{56A1FCC6-3CCD-46CD-9CF5-9DA06B0D962E}"/>
    <dgm:cxn modelId="{498BD78F-1C4A-46AE-9C58-1476943B6B43}" type="presOf" srcId="{469DFE36-5391-4590-AE12-E44F32AD2E07}" destId="{D5380B62-C50C-41C2-A2F3-51D050D8250C}" srcOrd="0" destOrd="0" presId="urn:microsoft.com/office/officeart/2005/8/layout/hierarchy1"/>
    <dgm:cxn modelId="{77379196-F380-4549-AC30-C9468BC9F881}" srcId="{1EB8793A-1FB7-4D41-A6F5-DD994C2404CB}" destId="{811C53F2-D1F3-4099-87C0-6884BD833D6F}" srcOrd="1" destOrd="0" parTransId="{E1114667-724C-4E97-A9E0-5F33638C19A9}" sibTransId="{44336AC5-CBFB-4937-8160-500963CA3680}"/>
    <dgm:cxn modelId="{B8AA06CD-5E3B-412A-83CC-65FC52F829C5}" type="presOf" srcId="{50ED4036-6D8A-48E9-A6A7-6EEC66E71E7F}" destId="{BF284E5E-0E7A-497E-9F57-65151F8C38B2}" srcOrd="0" destOrd="0" presId="urn:microsoft.com/office/officeart/2005/8/layout/hierarchy1"/>
    <dgm:cxn modelId="{49A55AE5-9513-4625-90A5-BFB9DA8048BE}" type="presOf" srcId="{72F9DCEC-FB6B-44A8-816B-706CC32A6507}" destId="{DC617D56-E0B4-4865-BCEB-CC9F926BA754}" srcOrd="0" destOrd="0" presId="urn:microsoft.com/office/officeart/2005/8/layout/hierarchy1"/>
    <dgm:cxn modelId="{15142EEA-445B-4BC7-A8FC-43C89E811755}" type="presOf" srcId="{23D1AB82-0077-45C5-81FF-087DB40AAC48}" destId="{60EFFC7B-E37D-44C6-886B-B67436937DF8}" srcOrd="0" destOrd="0" presId="urn:microsoft.com/office/officeart/2005/8/layout/hierarchy1"/>
    <dgm:cxn modelId="{286586EC-C130-4C7D-948B-B4337587F0C8}" type="presOf" srcId="{EF5ABF57-4297-404C-9D17-49FAFEEC670E}" destId="{132014F7-7A37-44D6-8651-C6D2AF0621FB}" srcOrd="0" destOrd="0" presId="urn:microsoft.com/office/officeart/2005/8/layout/hierarchy1"/>
    <dgm:cxn modelId="{248B55ED-C847-4ECA-9837-852702B5ADEB}" type="presOf" srcId="{811C53F2-D1F3-4099-87C0-6884BD833D6F}" destId="{B2769D2B-819F-4672-9ECE-14458876EA8A}" srcOrd="0" destOrd="0" presId="urn:microsoft.com/office/officeart/2005/8/layout/hierarchy1"/>
    <dgm:cxn modelId="{41119E64-19DD-45C1-B737-6F4E090772B4}" type="presParOf" srcId="{D5380B62-C50C-41C2-A2F3-51D050D8250C}" destId="{96F91B75-4E40-400F-BA40-000CC63EEA2D}" srcOrd="0" destOrd="0" presId="urn:microsoft.com/office/officeart/2005/8/layout/hierarchy1"/>
    <dgm:cxn modelId="{BF6BD672-8416-4774-9838-E2FC7A73E05B}" type="presParOf" srcId="{96F91B75-4E40-400F-BA40-000CC63EEA2D}" destId="{126584AE-D07A-42D9-A2E1-1CEB164B3B8B}" srcOrd="0" destOrd="0" presId="urn:microsoft.com/office/officeart/2005/8/layout/hierarchy1"/>
    <dgm:cxn modelId="{FA15859E-ECDC-4D91-9483-58E35F88C3E5}" type="presParOf" srcId="{126584AE-D07A-42D9-A2E1-1CEB164B3B8B}" destId="{FD99E5AA-0D8D-47FA-A544-A69C98C29EB3}" srcOrd="0" destOrd="0" presId="urn:microsoft.com/office/officeart/2005/8/layout/hierarchy1"/>
    <dgm:cxn modelId="{DD53EBD2-7FFC-42A6-87F1-B9F646138183}" type="presParOf" srcId="{126584AE-D07A-42D9-A2E1-1CEB164B3B8B}" destId="{D42168DB-D249-4718-92E2-E693C6FEDAD3}" srcOrd="1" destOrd="0" presId="urn:microsoft.com/office/officeart/2005/8/layout/hierarchy1"/>
    <dgm:cxn modelId="{341BEB56-2B29-48D4-BA73-7E3459B641E9}" type="presParOf" srcId="{96F91B75-4E40-400F-BA40-000CC63EEA2D}" destId="{F2C06510-7526-4EEB-BBFD-0DB07202824E}" srcOrd="1" destOrd="0" presId="urn:microsoft.com/office/officeart/2005/8/layout/hierarchy1"/>
    <dgm:cxn modelId="{F2684A31-DA08-4FA9-B5C0-0173FEE82BAE}" type="presParOf" srcId="{F2C06510-7526-4EEB-BBFD-0DB07202824E}" destId="{132014F7-7A37-44D6-8651-C6D2AF0621FB}" srcOrd="0" destOrd="0" presId="urn:microsoft.com/office/officeart/2005/8/layout/hierarchy1"/>
    <dgm:cxn modelId="{46DA9E06-1CAA-4B75-9C9B-E393235A2E57}" type="presParOf" srcId="{F2C06510-7526-4EEB-BBFD-0DB07202824E}" destId="{FC64667B-5225-4132-A523-5C9D208E3A1F}" srcOrd="1" destOrd="0" presId="urn:microsoft.com/office/officeart/2005/8/layout/hierarchy1"/>
    <dgm:cxn modelId="{A011DFF6-B903-49FD-9A14-F5072519DA64}" type="presParOf" srcId="{FC64667B-5225-4132-A523-5C9D208E3A1F}" destId="{9332D44C-966A-4D33-AF5D-7430BABC3A9E}" srcOrd="0" destOrd="0" presId="urn:microsoft.com/office/officeart/2005/8/layout/hierarchy1"/>
    <dgm:cxn modelId="{C5F75C28-4E25-49CE-A04D-BB38AB99D87C}" type="presParOf" srcId="{9332D44C-966A-4D33-AF5D-7430BABC3A9E}" destId="{6354114C-5BEF-4B34-8B56-63C3231E3248}" srcOrd="0" destOrd="0" presId="urn:microsoft.com/office/officeart/2005/8/layout/hierarchy1"/>
    <dgm:cxn modelId="{B3B4BF1F-2AED-4CFA-8097-0FA7826B2BD1}" type="presParOf" srcId="{9332D44C-966A-4D33-AF5D-7430BABC3A9E}" destId="{BF284E5E-0E7A-497E-9F57-65151F8C38B2}" srcOrd="1" destOrd="0" presId="urn:microsoft.com/office/officeart/2005/8/layout/hierarchy1"/>
    <dgm:cxn modelId="{349A3987-B468-4F86-86BB-1B7F08A5841F}" type="presParOf" srcId="{FC64667B-5225-4132-A523-5C9D208E3A1F}" destId="{8E48E124-6CFC-4162-BE81-F62B2C8DA5CE}" srcOrd="1" destOrd="0" presId="urn:microsoft.com/office/officeart/2005/8/layout/hierarchy1"/>
    <dgm:cxn modelId="{1CB6856F-AE85-441E-A1C9-BEC315D32C01}" type="presParOf" srcId="{F2C06510-7526-4EEB-BBFD-0DB07202824E}" destId="{419EBA79-67A9-44EE-912A-087303E9F684}" srcOrd="2" destOrd="0" presId="urn:microsoft.com/office/officeart/2005/8/layout/hierarchy1"/>
    <dgm:cxn modelId="{104E9C7D-64E1-43B4-9AA9-2C4ABAC13899}" type="presParOf" srcId="{F2C06510-7526-4EEB-BBFD-0DB07202824E}" destId="{1EEE8008-F229-4721-BD42-141CCD170E00}" srcOrd="3" destOrd="0" presId="urn:microsoft.com/office/officeart/2005/8/layout/hierarchy1"/>
    <dgm:cxn modelId="{930D44BD-A876-4F3C-9F27-B9CC595A6799}" type="presParOf" srcId="{1EEE8008-F229-4721-BD42-141CCD170E00}" destId="{AB9F544D-A3D7-4977-8E11-D1770AED64BE}" srcOrd="0" destOrd="0" presId="urn:microsoft.com/office/officeart/2005/8/layout/hierarchy1"/>
    <dgm:cxn modelId="{024B224C-98F8-46AC-9E7D-C8C1FAEC6285}" type="presParOf" srcId="{AB9F544D-A3D7-4977-8E11-D1770AED64BE}" destId="{5FEE92D5-AE8B-43AB-9E87-24E88DE01D22}" srcOrd="0" destOrd="0" presId="urn:microsoft.com/office/officeart/2005/8/layout/hierarchy1"/>
    <dgm:cxn modelId="{2566F2CE-8B5D-4323-8222-CF84EEE676E9}" type="presParOf" srcId="{AB9F544D-A3D7-4977-8E11-D1770AED64BE}" destId="{B2769D2B-819F-4672-9ECE-14458876EA8A}" srcOrd="1" destOrd="0" presId="urn:microsoft.com/office/officeart/2005/8/layout/hierarchy1"/>
    <dgm:cxn modelId="{A6C21B68-9EBA-419A-AD77-4759C1127CC4}" type="presParOf" srcId="{1EEE8008-F229-4721-BD42-141CCD170E00}" destId="{8BA950E9-9C3E-41AE-BEE4-469A4C78ACBD}" srcOrd="1" destOrd="0" presId="urn:microsoft.com/office/officeart/2005/8/layout/hierarchy1"/>
    <dgm:cxn modelId="{42F1D846-A509-443A-87F0-A06E2507DFF4}" type="presParOf" srcId="{F2C06510-7526-4EEB-BBFD-0DB07202824E}" destId="{60EFFC7B-E37D-44C6-886B-B67436937DF8}" srcOrd="4" destOrd="0" presId="urn:microsoft.com/office/officeart/2005/8/layout/hierarchy1"/>
    <dgm:cxn modelId="{A5EE72E5-DC04-4F7C-BA82-86891959F171}" type="presParOf" srcId="{F2C06510-7526-4EEB-BBFD-0DB07202824E}" destId="{E3A18391-6D82-439D-87C9-7DF8B252C879}" srcOrd="5" destOrd="0" presId="urn:microsoft.com/office/officeart/2005/8/layout/hierarchy1"/>
    <dgm:cxn modelId="{8C6875F1-1E8A-4683-BF50-CC093B6506E6}" type="presParOf" srcId="{E3A18391-6D82-439D-87C9-7DF8B252C879}" destId="{81885E59-F679-4E8D-B075-2E35BAE3BF6C}" srcOrd="0" destOrd="0" presId="urn:microsoft.com/office/officeart/2005/8/layout/hierarchy1"/>
    <dgm:cxn modelId="{78D4989C-02BD-465C-960E-B5C8D474CF72}" type="presParOf" srcId="{81885E59-F679-4E8D-B075-2E35BAE3BF6C}" destId="{B4D79FD1-C94D-48CC-A101-09C4645ECAA0}" srcOrd="0" destOrd="0" presId="urn:microsoft.com/office/officeart/2005/8/layout/hierarchy1"/>
    <dgm:cxn modelId="{65E9DC93-30C3-4C14-96CC-4C8E2FF6A3CD}" type="presParOf" srcId="{81885E59-F679-4E8D-B075-2E35BAE3BF6C}" destId="{DC617D56-E0B4-4865-BCEB-CC9F926BA754}" srcOrd="1" destOrd="0" presId="urn:microsoft.com/office/officeart/2005/8/layout/hierarchy1"/>
    <dgm:cxn modelId="{4FEFFD03-FC28-4DE7-9A33-F389B7C39053}" type="presParOf" srcId="{E3A18391-6D82-439D-87C9-7DF8B252C879}" destId="{623B64F9-0FB1-4D8C-9E1D-5B75801110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47A09-358A-4AA7-B790-F1924576F63B}">
      <dsp:nvSpPr>
        <dsp:cNvPr id="0" name=""/>
        <dsp:cNvSpPr/>
      </dsp:nvSpPr>
      <dsp:spPr>
        <a:xfrm>
          <a:off x="0" y="0"/>
          <a:ext cx="8411986" cy="33896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49621-F29B-411D-857F-7FAE84C64F05}">
      <dsp:nvSpPr>
        <dsp:cNvPr id="0" name=""/>
        <dsp:cNvSpPr/>
      </dsp:nvSpPr>
      <dsp:spPr>
        <a:xfrm>
          <a:off x="9036" y="1016887"/>
          <a:ext cx="2707609" cy="135585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Предшествующие факторы</a:t>
          </a:r>
        </a:p>
      </dsp:txBody>
      <dsp:txXfrm>
        <a:off x="75223" y="1083074"/>
        <a:ext cx="2575235" cy="1223476"/>
      </dsp:txXfrm>
    </dsp:sp>
    <dsp:sp modelId="{ECF2E26F-AB23-4625-ABFB-607D2DB09B98}">
      <dsp:nvSpPr>
        <dsp:cNvPr id="0" name=""/>
        <dsp:cNvSpPr/>
      </dsp:nvSpPr>
      <dsp:spPr>
        <a:xfrm>
          <a:off x="2852190" y="1016887"/>
          <a:ext cx="2707609" cy="135585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Поведение</a:t>
          </a:r>
        </a:p>
      </dsp:txBody>
      <dsp:txXfrm>
        <a:off x="2918377" y="1083074"/>
        <a:ext cx="2575235" cy="1223476"/>
      </dsp:txXfrm>
    </dsp:sp>
    <dsp:sp modelId="{F08C2966-640D-46A0-A768-1C80683A2E21}">
      <dsp:nvSpPr>
        <dsp:cNvPr id="0" name=""/>
        <dsp:cNvSpPr/>
      </dsp:nvSpPr>
      <dsp:spPr>
        <a:xfrm>
          <a:off x="5695345" y="1016887"/>
          <a:ext cx="2707609" cy="135585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Последствия</a:t>
          </a:r>
        </a:p>
      </dsp:txBody>
      <dsp:txXfrm>
        <a:off x="5761532" y="1083074"/>
        <a:ext cx="2575235" cy="1223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638BF-4FA4-42D9-A46D-CB5ABC103C0F}">
      <dsp:nvSpPr>
        <dsp:cNvPr id="0" name=""/>
        <dsp:cNvSpPr/>
      </dsp:nvSpPr>
      <dsp:spPr>
        <a:xfrm>
          <a:off x="962125" y="2025682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поведение</a:t>
          </a:r>
        </a:p>
      </dsp:txBody>
      <dsp:txXfrm>
        <a:off x="996498" y="2060055"/>
        <a:ext cx="2278392" cy="1104823"/>
      </dsp:txXfrm>
    </dsp:sp>
    <dsp:sp modelId="{04CCF72E-2B18-4AD5-AD71-D1EA93BAC22D}">
      <dsp:nvSpPr>
        <dsp:cNvPr id="0" name=""/>
        <dsp:cNvSpPr/>
      </dsp:nvSpPr>
      <dsp:spPr>
        <a:xfrm rot="18289469">
          <a:off x="2956669" y="1917449"/>
          <a:ext cx="16440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44044" y="202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737590" y="1896563"/>
        <a:ext cx="82202" cy="82202"/>
      </dsp:txXfrm>
    </dsp:sp>
    <dsp:sp modelId="{CD3AB5F6-C3E4-4D2A-B5D8-DAAD49C9D0FC}">
      <dsp:nvSpPr>
        <dsp:cNvPr id="0" name=""/>
        <dsp:cNvSpPr/>
      </dsp:nvSpPr>
      <dsp:spPr>
        <a:xfrm>
          <a:off x="4248118" y="676077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Последствия усиливающие</a:t>
          </a:r>
        </a:p>
      </dsp:txBody>
      <dsp:txXfrm>
        <a:off x="4282491" y="710450"/>
        <a:ext cx="2278392" cy="1104823"/>
      </dsp:txXfrm>
    </dsp:sp>
    <dsp:sp modelId="{87198350-EC78-4AFA-969C-3E092D428866}">
      <dsp:nvSpPr>
        <dsp:cNvPr id="0" name=""/>
        <dsp:cNvSpPr/>
      </dsp:nvSpPr>
      <dsp:spPr>
        <a:xfrm rot="19457599">
          <a:off x="6486582" y="905246"/>
          <a:ext cx="115620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6203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35779" y="896556"/>
        <a:ext cx="57810" cy="57810"/>
      </dsp:txXfrm>
    </dsp:sp>
    <dsp:sp modelId="{5DB164F3-D132-47A7-8399-E0D80593DBA2}">
      <dsp:nvSpPr>
        <dsp:cNvPr id="0" name=""/>
        <dsp:cNvSpPr/>
      </dsp:nvSpPr>
      <dsp:spPr>
        <a:xfrm>
          <a:off x="7534112" y="1275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Получение желаемого</a:t>
          </a:r>
        </a:p>
      </dsp:txBody>
      <dsp:txXfrm>
        <a:off x="7568485" y="35648"/>
        <a:ext cx="2278392" cy="1104823"/>
      </dsp:txXfrm>
    </dsp:sp>
    <dsp:sp modelId="{515C85E8-7AFD-4F17-91A5-37FF6E21F1EC}">
      <dsp:nvSpPr>
        <dsp:cNvPr id="0" name=""/>
        <dsp:cNvSpPr/>
      </dsp:nvSpPr>
      <dsp:spPr>
        <a:xfrm rot="2142401">
          <a:off x="6486582" y="1580048"/>
          <a:ext cx="115620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6203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35779" y="1571358"/>
        <a:ext cx="57810" cy="57810"/>
      </dsp:txXfrm>
    </dsp:sp>
    <dsp:sp modelId="{6043BFE7-6750-4023-B9D9-59AB0AEE28EE}">
      <dsp:nvSpPr>
        <dsp:cNvPr id="0" name=""/>
        <dsp:cNvSpPr/>
      </dsp:nvSpPr>
      <dsp:spPr>
        <a:xfrm>
          <a:off x="7534112" y="1350880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Избегание не желаемого</a:t>
          </a:r>
        </a:p>
      </dsp:txBody>
      <dsp:txXfrm>
        <a:off x="7568485" y="1385253"/>
        <a:ext cx="2278392" cy="1104823"/>
      </dsp:txXfrm>
    </dsp:sp>
    <dsp:sp modelId="{F4F02BBB-852E-4B65-A5E0-9084CC436139}">
      <dsp:nvSpPr>
        <dsp:cNvPr id="0" name=""/>
        <dsp:cNvSpPr/>
      </dsp:nvSpPr>
      <dsp:spPr>
        <a:xfrm rot="3310531">
          <a:off x="2956669" y="3267054"/>
          <a:ext cx="16440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44044" y="202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737590" y="3246168"/>
        <a:ext cx="82202" cy="82202"/>
      </dsp:txXfrm>
    </dsp:sp>
    <dsp:sp modelId="{0A339304-63F2-42AD-979E-CFBB86084C17}">
      <dsp:nvSpPr>
        <dsp:cNvPr id="0" name=""/>
        <dsp:cNvSpPr/>
      </dsp:nvSpPr>
      <dsp:spPr>
        <a:xfrm>
          <a:off x="4248118" y="3375286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Последствия ослабляющие</a:t>
          </a:r>
        </a:p>
      </dsp:txBody>
      <dsp:txXfrm>
        <a:off x="4282491" y="3409659"/>
        <a:ext cx="2278392" cy="1104823"/>
      </dsp:txXfrm>
    </dsp:sp>
    <dsp:sp modelId="{860B7300-A95B-4E8B-A229-4C0EDAA49055}">
      <dsp:nvSpPr>
        <dsp:cNvPr id="0" name=""/>
        <dsp:cNvSpPr/>
      </dsp:nvSpPr>
      <dsp:spPr>
        <a:xfrm rot="19457599">
          <a:off x="6486582" y="3604455"/>
          <a:ext cx="115620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6203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35779" y="3595765"/>
        <a:ext cx="57810" cy="57810"/>
      </dsp:txXfrm>
    </dsp:sp>
    <dsp:sp modelId="{0B3F2088-BE78-4E1B-9B74-BE787A4853F5}">
      <dsp:nvSpPr>
        <dsp:cNvPr id="0" name=""/>
        <dsp:cNvSpPr/>
      </dsp:nvSpPr>
      <dsp:spPr>
        <a:xfrm>
          <a:off x="7534112" y="2700484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Получение того что не хочешь</a:t>
          </a:r>
        </a:p>
      </dsp:txBody>
      <dsp:txXfrm>
        <a:off x="7568485" y="2734857"/>
        <a:ext cx="2278392" cy="1104823"/>
      </dsp:txXfrm>
    </dsp:sp>
    <dsp:sp modelId="{01AC1C39-0A00-42F4-AB45-9A12E076EF03}">
      <dsp:nvSpPr>
        <dsp:cNvPr id="0" name=""/>
        <dsp:cNvSpPr/>
      </dsp:nvSpPr>
      <dsp:spPr>
        <a:xfrm rot="2142401">
          <a:off x="6486582" y="4279257"/>
          <a:ext cx="115620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6203" y="202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35779" y="4270567"/>
        <a:ext cx="57810" cy="57810"/>
      </dsp:txXfrm>
    </dsp:sp>
    <dsp:sp modelId="{2E38C0FD-A253-4328-93B0-EB1093F67790}">
      <dsp:nvSpPr>
        <dsp:cNvPr id="0" name=""/>
        <dsp:cNvSpPr/>
      </dsp:nvSpPr>
      <dsp:spPr>
        <a:xfrm>
          <a:off x="7534112" y="4050089"/>
          <a:ext cx="2347138" cy="117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Потеря того что нравилось</a:t>
          </a:r>
        </a:p>
      </dsp:txBody>
      <dsp:txXfrm>
        <a:off x="7568485" y="4084462"/>
        <a:ext cx="2278392" cy="11048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FFC7B-E37D-44C6-886B-B67436937DF8}">
      <dsp:nvSpPr>
        <dsp:cNvPr id="0" name=""/>
        <dsp:cNvSpPr/>
      </dsp:nvSpPr>
      <dsp:spPr>
        <a:xfrm>
          <a:off x="3937000" y="2256261"/>
          <a:ext cx="2793999" cy="66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072"/>
              </a:lnTo>
              <a:lnTo>
                <a:pt x="2793999" y="453072"/>
              </a:lnTo>
              <a:lnTo>
                <a:pt x="2793999" y="6648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EBA79-67A9-44EE-912A-087303E9F684}">
      <dsp:nvSpPr>
        <dsp:cNvPr id="0" name=""/>
        <dsp:cNvSpPr/>
      </dsp:nvSpPr>
      <dsp:spPr>
        <a:xfrm>
          <a:off x="3891280" y="2256261"/>
          <a:ext cx="91440" cy="664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48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014F7-7A37-44D6-8651-C6D2AF0621FB}">
      <dsp:nvSpPr>
        <dsp:cNvPr id="0" name=""/>
        <dsp:cNvSpPr/>
      </dsp:nvSpPr>
      <dsp:spPr>
        <a:xfrm>
          <a:off x="1143000" y="2256261"/>
          <a:ext cx="2793999" cy="664845"/>
        </a:xfrm>
        <a:custGeom>
          <a:avLst/>
          <a:gdLst/>
          <a:ahLst/>
          <a:cxnLst/>
          <a:rect l="0" t="0" r="0" b="0"/>
          <a:pathLst>
            <a:path>
              <a:moveTo>
                <a:pt x="2793999" y="0"/>
              </a:moveTo>
              <a:lnTo>
                <a:pt x="2793999" y="453072"/>
              </a:lnTo>
              <a:lnTo>
                <a:pt x="0" y="453072"/>
              </a:lnTo>
              <a:lnTo>
                <a:pt x="0" y="6648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9E5AA-0D8D-47FA-A544-A69C98C29EB3}">
      <dsp:nvSpPr>
        <dsp:cNvPr id="0" name=""/>
        <dsp:cNvSpPr/>
      </dsp:nvSpPr>
      <dsp:spPr>
        <a:xfrm>
          <a:off x="2794000" y="804651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168DB-D249-4718-92E2-E693C6FEDAD3}">
      <dsp:nvSpPr>
        <dsp:cNvPr id="0" name=""/>
        <dsp:cNvSpPr/>
      </dsp:nvSpPr>
      <dsp:spPr>
        <a:xfrm>
          <a:off x="3048000" y="1045951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Усилители </a:t>
          </a:r>
        </a:p>
      </dsp:txBody>
      <dsp:txXfrm>
        <a:off x="3090516" y="1088467"/>
        <a:ext cx="2200967" cy="1366577"/>
      </dsp:txXfrm>
    </dsp:sp>
    <dsp:sp modelId="{6354114C-5BEF-4B34-8B56-63C3231E3248}">
      <dsp:nvSpPr>
        <dsp:cNvPr id="0" name=""/>
        <dsp:cNvSpPr/>
      </dsp:nvSpPr>
      <dsp:spPr>
        <a:xfrm>
          <a:off x="0" y="2921106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84E5E-0E7A-497E-9F57-65151F8C38B2}">
      <dsp:nvSpPr>
        <dsp:cNvPr id="0" name=""/>
        <dsp:cNvSpPr/>
      </dsp:nvSpPr>
      <dsp:spPr>
        <a:xfrm>
          <a:off x="254000" y="3162406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/>
            <a:t>Первичные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Еда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Сон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Вода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Возможность двигаться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Прикосновения другого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Излишнее тепло и холод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Болевой синдром</a:t>
          </a:r>
        </a:p>
      </dsp:txBody>
      <dsp:txXfrm>
        <a:off x="296516" y="3204922"/>
        <a:ext cx="2200967" cy="1366577"/>
      </dsp:txXfrm>
    </dsp:sp>
    <dsp:sp modelId="{5FEE92D5-AE8B-43AB-9E87-24E88DE01D22}">
      <dsp:nvSpPr>
        <dsp:cNvPr id="0" name=""/>
        <dsp:cNvSpPr/>
      </dsp:nvSpPr>
      <dsp:spPr>
        <a:xfrm>
          <a:off x="2794000" y="2921106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69D2B-819F-4672-9ECE-14458876EA8A}">
      <dsp:nvSpPr>
        <dsp:cNvPr id="0" name=""/>
        <dsp:cNvSpPr/>
      </dsp:nvSpPr>
      <dsp:spPr>
        <a:xfrm>
          <a:off x="3048000" y="3162406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/>
            <a:t>Вторичные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Похвала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Предоставление внимания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Занятия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игрушки</a:t>
          </a:r>
        </a:p>
      </dsp:txBody>
      <dsp:txXfrm>
        <a:off x="3090516" y="3204922"/>
        <a:ext cx="2200967" cy="1366577"/>
      </dsp:txXfrm>
    </dsp:sp>
    <dsp:sp modelId="{B4D79FD1-C94D-48CC-A101-09C4645ECAA0}">
      <dsp:nvSpPr>
        <dsp:cNvPr id="0" name=""/>
        <dsp:cNvSpPr/>
      </dsp:nvSpPr>
      <dsp:spPr>
        <a:xfrm>
          <a:off x="5587999" y="2921106"/>
          <a:ext cx="2285999" cy="145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17D56-E0B4-4865-BCEB-CC9F926BA754}">
      <dsp:nvSpPr>
        <dsp:cNvPr id="0" name=""/>
        <dsp:cNvSpPr/>
      </dsp:nvSpPr>
      <dsp:spPr>
        <a:xfrm>
          <a:off x="5841999" y="3162406"/>
          <a:ext cx="2285999" cy="14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/>
            <a:t>Обобщенные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Знаки отличия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Деньги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Жетоны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награды</a:t>
          </a:r>
        </a:p>
      </dsp:txBody>
      <dsp:txXfrm>
        <a:off x="5884515" y="3204922"/>
        <a:ext cx="2200967" cy="1366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20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0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49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3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01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4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18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2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7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3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3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6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4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3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8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13CFCD-CF15-4727-A0E3-62A7CB70C215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EB302F-D385-42B2-8B10-7D6076780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86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Основы поведенческой терапии в работе с детьми с РАС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r>
              <a:rPr lang="ru-RU" sz="2900" b="1" dirty="0"/>
              <a:t>Никифорова Виктория Викторовна</a:t>
            </a:r>
          </a:p>
          <a:p>
            <a:pPr algn="r"/>
            <a:r>
              <a:rPr lang="ru-RU" sz="2900" b="1" dirty="0"/>
              <a:t>клинический психолог, педагог-психолог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3069015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71600"/>
          </a:xfrm>
        </p:spPr>
        <p:txBody>
          <a:bodyPr/>
          <a:lstStyle/>
          <a:p>
            <a:r>
              <a:rPr lang="ru-RU" dirty="0"/>
              <a:t>Анализ клинического случая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943100"/>
            <a:ext cx="8535988" cy="405130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Существует ли проблема с поведением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Можно ли изменить поведение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Согласны ли окружающие изменить поведение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Может ли физическая и социальная среда поддерживать изменение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Проводить ли вмешательство или нет: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есть ли достаточно времени для работы 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есть ли достаточно знаний и опыта для работы 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Написать отчет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Выбрать методы для последующей оценки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81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163782"/>
          </a:xfrm>
        </p:spPr>
        <p:txBody>
          <a:bodyPr/>
          <a:lstStyle/>
          <a:p>
            <a:r>
              <a:rPr lang="ru-RU" dirty="0"/>
              <a:t>Прямые методы оценки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995055"/>
            <a:ext cx="8535988" cy="3999345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сюжетное наблюдение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АВС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err="1"/>
              <a:t>скаттер</a:t>
            </a:r>
            <a:r>
              <a:rPr lang="ru-RU" dirty="0"/>
              <a:t>-плот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прямое или косвенное измерение количественных свойств поведения (частота, продолжительность, латентность, процент правильных реакций, интервальные методы, измерение по конечному продукту, и другие)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тестирование гипотезы с помощью манипуляции предшествующими факторами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90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28700"/>
          </a:xfrm>
        </p:spPr>
        <p:txBody>
          <a:bodyPr/>
          <a:lstStyle/>
          <a:p>
            <a:r>
              <a:rPr lang="ru-RU" dirty="0"/>
              <a:t>Сюжетное наблюдение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911927"/>
            <a:ext cx="8535988" cy="4082473"/>
          </a:xfrm>
        </p:spPr>
        <p:txBody>
          <a:bodyPr>
            <a:normAutofit/>
          </a:bodyPr>
          <a:lstStyle/>
          <a:p>
            <a:r>
              <a:rPr lang="ru-RU" dirty="0"/>
              <a:t>письменное повествование поведения клиента в течение периода времени и описание условий в окружающей среде. </a:t>
            </a:r>
          </a:p>
          <a:p>
            <a:r>
              <a:rPr lang="ru-RU" dirty="0"/>
              <a:t> </a:t>
            </a:r>
          </a:p>
          <a:p>
            <a:r>
              <a:rPr lang="ru-RU" i="1" dirty="0"/>
              <a:t>«Татьяна Евгеньевна дала задание на самостоятельное выполнение в классе. Как только она подошла к Пете, для того чтобы помочь ему с этим заданием, Гриша сбросил пенал на пол, и все карандаши рассыпались по полу. Татьяна Евгеньевна  повернулась, сказала Грише «Ну что же ты такой неаккуратный!» и подошла к нему, чтобы помочь собрать карандаши. После того, как они вместе собрали карандаши, Гриша сел спокойно, и начал писать в тетради.»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56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167" y="862445"/>
            <a:ext cx="10058400" cy="1049482"/>
          </a:xfrm>
        </p:spPr>
        <p:txBody>
          <a:bodyPr/>
          <a:lstStyle/>
          <a:p>
            <a:pPr algn="ctr"/>
            <a:r>
              <a:rPr lang="ru-RU" dirty="0" err="1"/>
              <a:t>авс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27" y="1754925"/>
            <a:ext cx="7702446" cy="469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9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76745"/>
          </a:xfrm>
        </p:spPr>
        <p:txBody>
          <a:bodyPr/>
          <a:lstStyle/>
          <a:p>
            <a:pPr algn="ctr"/>
            <a:r>
              <a:rPr lang="ru-RU" dirty="0" err="1"/>
              <a:t>скаттер</a:t>
            </a:r>
            <a:r>
              <a:rPr lang="ru-RU" dirty="0"/>
              <a:t>-плот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917" y="1475510"/>
            <a:ext cx="5668166" cy="516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8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70264"/>
          </a:xfrm>
        </p:spPr>
        <p:txBody>
          <a:bodyPr/>
          <a:lstStyle/>
          <a:p>
            <a:r>
              <a:rPr lang="ru-RU" dirty="0"/>
              <a:t>Количественные свойства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55" y="1776845"/>
            <a:ext cx="8200505" cy="442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19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38" y="832427"/>
            <a:ext cx="8534401" cy="798945"/>
          </a:xfrm>
        </p:spPr>
        <p:txBody>
          <a:bodyPr/>
          <a:lstStyle/>
          <a:p>
            <a:r>
              <a:rPr lang="ru-RU" dirty="0"/>
              <a:t>Функция привлечение внимания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2067791"/>
            <a:ext cx="8534400" cy="392660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/>
              <a:t>Обучать ребёнка привлекать внимание приемлемыми способами </a:t>
            </a:r>
          </a:p>
          <a:p>
            <a:pPr marL="457200" indent="-457200">
              <a:buAutoNum type="arabicPeriod"/>
            </a:pPr>
            <a:r>
              <a:rPr lang="ru-RU" sz="3200" dirty="0"/>
              <a:t>Предоставлять внимание во время отсутствия нежелательного поведения</a:t>
            </a:r>
          </a:p>
          <a:p>
            <a:pPr marL="457200" indent="-457200">
              <a:buAutoNum type="arabicPeriod"/>
            </a:pPr>
            <a:r>
              <a:rPr lang="ru-RU" sz="3200" dirty="0"/>
              <a:t>Не предоставлять внимание после проблемного поведения (говорить коротко и один раз, не смотреть в лицо, продолжать деятельность)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202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B54C7-E330-434F-B5CD-BB6C3677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687890"/>
          </a:xfrm>
        </p:spPr>
        <p:txBody>
          <a:bodyPr/>
          <a:lstStyle/>
          <a:p>
            <a:r>
              <a:rPr lang="ru-RU" dirty="0"/>
              <a:t>Функция доступ к желаемому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065F64-92BB-6A4D-B777-10967693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2373690"/>
            <a:ext cx="10823575" cy="36207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Обучать  ребёнка просить желаемое приемлемым способом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Поощрять ребёнка за допустимые формы просьбы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Если произошло нежелательное поведение, желаемые предмет не предоставляем.</a:t>
            </a:r>
          </a:p>
        </p:txBody>
      </p:sp>
    </p:spTree>
    <p:extLst>
      <p:ext uri="{BB962C8B-B14F-4D97-AF65-F5344CB8AC3E}">
        <p14:creationId xmlns:p14="http://schemas.microsoft.com/office/powerpoint/2010/main" val="3086974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DA463-C7F0-8548-AAEA-294BB12A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25033"/>
          </a:xfrm>
        </p:spPr>
        <p:txBody>
          <a:bodyPr/>
          <a:lstStyle/>
          <a:p>
            <a:r>
              <a:rPr lang="ru-RU" dirty="0"/>
              <a:t>Функция избегание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4A798D-DF8A-9340-9B49-D6A7D9E1C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555119"/>
            <a:ext cx="10685312" cy="343928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Снижение уровня требования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Обучаем просить о помощи и перемене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Визуальная поддержка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Более тщательный подбор заданий, соответствующих уровню развития ребенка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Если произошло нежелательное поведение, занятие не прекращать</a:t>
            </a:r>
          </a:p>
        </p:txBody>
      </p:sp>
    </p:spTree>
    <p:extLst>
      <p:ext uri="{BB962C8B-B14F-4D97-AF65-F5344CB8AC3E}">
        <p14:creationId xmlns:p14="http://schemas.microsoft.com/office/powerpoint/2010/main" val="2541470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9C35E-7D70-EF4B-AF12-286CB978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536700"/>
          </a:xfrm>
        </p:spPr>
        <p:txBody>
          <a:bodyPr/>
          <a:lstStyle/>
          <a:p>
            <a:r>
              <a:rPr lang="ru-RU" dirty="0"/>
              <a:t>Функция самостимуляция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B842B1-923B-3B4A-84AC-71E458EFB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222500"/>
            <a:ext cx="11063288" cy="37719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Блокировка поведения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Обучать другим видам деятельности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Поощрять альтернативное поведение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Заменять стимуляции на социально приемлемые формы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280643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846" y="784951"/>
            <a:ext cx="10058400" cy="12972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Прикладной Анализ Поведения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302525"/>
            <a:ext cx="10993668" cy="36918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АВА - </a:t>
            </a:r>
            <a:r>
              <a:rPr lang="en-US" sz="3600" b="1" i="1" dirty="0"/>
              <a:t>Applied behavior analysis</a:t>
            </a:r>
            <a:br>
              <a:rPr lang="ru-RU" sz="3600" b="1" i="1" dirty="0"/>
            </a:br>
            <a:endParaRPr lang="ru-RU" sz="3600" b="1" dirty="0"/>
          </a:p>
          <a:p>
            <a:pPr algn="ctr"/>
            <a:r>
              <a:rPr lang="ru-RU" sz="3600" b="1" dirty="0"/>
              <a:t>научная дисциплина, которая предполагает использование современной поведенческой теории научения для изменения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622949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5103E-BBAB-8D4C-802D-43BC4E2D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5409"/>
          </a:xfrm>
        </p:spPr>
        <p:txBody>
          <a:bodyPr/>
          <a:lstStyle/>
          <a:p>
            <a:r>
              <a:rPr lang="ru-RU" b="1" dirty="0"/>
              <a:t>Важно знать!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2C13C-8719-2E42-A2E0-087003514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845" y="1569027"/>
            <a:ext cx="10826393" cy="44253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В АВА есть ещё огромное количество методов, помогающих в работе </a:t>
            </a:r>
            <a:r>
              <a:rPr lang="ru-RU" sz="2800" b="1"/>
              <a:t>над поведением:</a:t>
            </a: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коррекция поведения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формирование новых форм поведения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Этические принципы важнее всего.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Более сложные и опасные виды поведения могут подвергаться коррекции только после тщательного анализа  поведенческого специалиста,  имеющего соответствующую квалификацию, под </a:t>
            </a:r>
            <a:r>
              <a:rPr lang="ru-RU" sz="2800" b="1" dirty="0" err="1"/>
              <a:t>супервизией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693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570460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Поведение – любое действие (реакция), которое можно объективно наблюдать и измерить.</a:t>
            </a: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trike="sngStrike" dirty="0"/>
              <a:t>Поведение 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- черты характера</a:t>
            </a:r>
            <a:br>
              <a:rPr lang="ru-RU" dirty="0"/>
            </a:br>
            <a:r>
              <a:rPr lang="ru-RU" dirty="0"/>
              <a:t>- эмоции</a:t>
            </a:r>
            <a:br>
              <a:rPr lang="ru-RU" dirty="0"/>
            </a:br>
            <a:r>
              <a:rPr lang="ru-RU" dirty="0"/>
              <a:t>- мысли</a:t>
            </a:r>
            <a:br>
              <a:rPr lang="ru-RU" dirty="0"/>
            </a:br>
            <a:r>
              <a:rPr lang="ru-RU" dirty="0"/>
              <a:t>- физическое состояние (головная боль, повышенное давление)</a:t>
            </a:r>
            <a:br>
              <a:rPr lang="ru-RU" dirty="0"/>
            </a:br>
            <a:br>
              <a:rPr lang="ru-RU" b="1" dirty="0"/>
            </a:b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423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78804" y="958467"/>
            <a:ext cx="9694843" cy="4902506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44558932"/>
              </p:ext>
            </p:extLst>
          </p:nvPr>
        </p:nvGraphicFramePr>
        <p:xfrm>
          <a:off x="1954881" y="1634066"/>
          <a:ext cx="8411991" cy="338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23812" y="1469041"/>
            <a:ext cx="76741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Окружающая среда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58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1606218"/>
              </p:ext>
            </p:extLst>
          </p:nvPr>
        </p:nvGraphicFramePr>
        <p:xfrm>
          <a:off x="390233" y="816533"/>
          <a:ext cx="10843376" cy="522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67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347508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27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Функции поведения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335577"/>
            <a:ext cx="9891981" cy="365882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Привлечение внимания</a:t>
            </a:r>
          </a:p>
          <a:p>
            <a:pPr algn="ctr"/>
            <a:r>
              <a:rPr lang="ru-RU" sz="2800" dirty="0"/>
              <a:t>Доступ к желаемому</a:t>
            </a:r>
          </a:p>
          <a:p>
            <a:pPr algn="ctr"/>
            <a:r>
              <a:rPr lang="ru-RU" sz="2800" dirty="0"/>
              <a:t>Избегание</a:t>
            </a:r>
          </a:p>
          <a:p>
            <a:pPr algn="ctr"/>
            <a:r>
              <a:rPr lang="ru-RU" sz="2800" dirty="0"/>
              <a:t>Самостимуляция</a:t>
            </a:r>
          </a:p>
        </p:txBody>
      </p:sp>
    </p:spTree>
    <p:extLst>
      <p:ext uri="{BB962C8B-B14F-4D97-AF65-F5344CB8AC3E}">
        <p14:creationId xmlns:p14="http://schemas.microsoft.com/office/powerpoint/2010/main" val="203169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46909"/>
          </a:xfrm>
        </p:spPr>
        <p:txBody>
          <a:bodyPr/>
          <a:lstStyle/>
          <a:p>
            <a:r>
              <a:rPr lang="ru-RU" dirty="0"/>
              <a:t>Работа с поведением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098964"/>
            <a:ext cx="8535988" cy="3895435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Сбор информации:</a:t>
            </a:r>
          </a:p>
          <a:p>
            <a:pPr marL="457200" indent="-457200">
              <a:buAutoNum type="arabicPeriod"/>
            </a:pPr>
            <a:r>
              <a:rPr lang="ru-RU" b="1" dirty="0"/>
              <a:t>Определение целевого поведения.</a:t>
            </a:r>
          </a:p>
          <a:p>
            <a:pPr marL="457200" indent="-457200">
              <a:buAutoNum type="arabicPeriod"/>
            </a:pPr>
            <a:r>
              <a:rPr lang="ru-RU" b="1" dirty="0"/>
              <a:t>Сбор начальной информации: оценки, тесты, отчеты специалистов, рекомендации врачей, расписание дня и уроков.</a:t>
            </a:r>
          </a:p>
          <a:p>
            <a:pPr marL="457200" indent="-457200">
              <a:buAutoNum type="arabicPeriod"/>
            </a:pPr>
            <a:r>
              <a:rPr lang="ru-RU" b="1" dirty="0"/>
              <a:t>Собеседование с учителем, родителями или другими людьми, которые работают с человеком или заботятся о нем.</a:t>
            </a:r>
          </a:p>
          <a:p>
            <a:pPr marL="457200" indent="-457200">
              <a:buAutoNum type="arabicPeriod"/>
            </a:pPr>
            <a:r>
              <a:rPr lang="ru-RU" b="1" dirty="0"/>
              <a:t>Собеседование с самим человеком, проявляющим поведение</a:t>
            </a:r>
          </a:p>
          <a:p>
            <a:pPr marL="457200" indent="-457200">
              <a:buAutoNum type="arabicPeriod"/>
            </a:pPr>
            <a:r>
              <a:rPr lang="ru-RU" b="1" dirty="0"/>
              <a:t>Анализ  случая</a:t>
            </a:r>
          </a:p>
          <a:p>
            <a:pPr marL="457200" indent="-457200">
              <a:buAutoNum type="arabicPeriod"/>
            </a:pPr>
            <a:r>
              <a:rPr lang="ru-RU" b="1" dirty="0"/>
              <a:t>Прямые методы оценки: 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3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98864"/>
          </a:xfrm>
        </p:spPr>
        <p:txBody>
          <a:bodyPr/>
          <a:lstStyle/>
          <a:p>
            <a:r>
              <a:rPr lang="ru-RU" dirty="0"/>
              <a:t>Темы для собеседования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859972"/>
            <a:ext cx="8535988" cy="413442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/>
              <a:t>Описание  поведения (что именно, как, где и т.д.).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Описание потенциальных факторов в окружающей среде, которые влияют на поведение (что происходит до и после поведения)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Описание факторов в окружающей среде, которые с большой вероятностью вызывают поведение (есть ли явные причины поведения)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Описание характерных признаков поведения ребенка и его затруднений (речь, самопомощь и т.д.).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Описание функции поведения (мнение родителей, не стоит давать подсказки в виде своих соображений)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Описание влияния поведения на окружающих (как реагируют другие люди: дают желаемое/ругают и т.п.).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«</a:t>
            </a:r>
            <a:r>
              <a:rPr lang="ru-RU" b="1" dirty="0" err="1"/>
              <a:t>Мотивашки</a:t>
            </a:r>
            <a:r>
              <a:rPr lang="ru-RU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0860405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3206</TotalTime>
  <Words>684</Words>
  <Application>Microsoft Office PowerPoint</Application>
  <PresentationFormat>Широкоэкранный</PresentationFormat>
  <Paragraphs>112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Сектор</vt:lpstr>
      <vt:lpstr>Основы поведенческой терапии в работе с детьми с РАС</vt:lpstr>
      <vt:lpstr>Прикладной Анализ Поведения  </vt:lpstr>
      <vt:lpstr>Поведение – любое действие (реакция), которое можно объективно наблюдать и измерить.   Поведение :  - черты характера - эмоции - мысли - физическое состояние (головная боль, повышенное давление)   </vt:lpstr>
      <vt:lpstr>Презентация PowerPoint</vt:lpstr>
      <vt:lpstr>Презентация PowerPoint</vt:lpstr>
      <vt:lpstr>Презентация PowerPoint</vt:lpstr>
      <vt:lpstr>Функции поведения</vt:lpstr>
      <vt:lpstr>Работа с поведением </vt:lpstr>
      <vt:lpstr>Темы для собеседования</vt:lpstr>
      <vt:lpstr>Анализ клинического случая</vt:lpstr>
      <vt:lpstr>Прямые методы оценки</vt:lpstr>
      <vt:lpstr>Сюжетное наблюдение</vt:lpstr>
      <vt:lpstr>авс</vt:lpstr>
      <vt:lpstr>скаттер-плот</vt:lpstr>
      <vt:lpstr>Количественные свойства</vt:lpstr>
      <vt:lpstr>Функция привлечение внимания</vt:lpstr>
      <vt:lpstr>Функция доступ к желаемому</vt:lpstr>
      <vt:lpstr>Функция избегание</vt:lpstr>
      <vt:lpstr>Функция самостимуляция</vt:lpstr>
      <vt:lpstr>Важно знать!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АВА для всех</dc:title>
  <dc:creator>Виктория Никифорова</dc:creator>
  <cp:lastModifiedBy>Татьяна Харченко</cp:lastModifiedBy>
  <cp:revision>52</cp:revision>
  <dcterms:created xsi:type="dcterms:W3CDTF">2019-01-18T18:33:52Z</dcterms:created>
  <dcterms:modified xsi:type="dcterms:W3CDTF">2023-02-17T08:49:32Z</dcterms:modified>
</cp:coreProperties>
</file>