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513" r:id="rId3"/>
    <p:sldId id="277" r:id="rId4"/>
    <p:sldId id="259" r:id="rId5"/>
    <p:sldId id="591" r:id="rId6"/>
    <p:sldId id="275" r:id="rId7"/>
    <p:sldId id="590" r:id="rId8"/>
    <p:sldId id="261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59657-986D-4A95-B3B3-0FD2DE3AD05F}" type="doc">
      <dgm:prSet loTypeId="urn:microsoft.com/office/officeart/2008/layout/Vertical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8F1FE11-1F59-4FAD-8275-F480588A91AB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Во-первых</a:t>
          </a:r>
          <a:r>
            <a:rPr lang="ru-RU" sz="1400" b="1" dirty="0"/>
            <a:t>, мы получаем ясное понимание того, каким должен быть такой педагог и каковы у него будут трудовые функции в отношении детей разных возрастных и обучающихся категорий — дошкольников, учеников начальной, средней и старшей школы, дополнительного образования детей.</a:t>
          </a:r>
        </a:p>
      </dgm:t>
    </dgm:pt>
    <dgm:pt modelId="{ADC230BB-649C-4C91-99EF-EB766EB46A4C}" type="parTrans" cxnId="{2F68EF4C-A2DB-4522-9B78-2F24A1F21718}">
      <dgm:prSet/>
      <dgm:spPr/>
      <dgm:t>
        <a:bodyPr/>
        <a:lstStyle/>
        <a:p>
          <a:endParaRPr lang="ru-RU"/>
        </a:p>
      </dgm:t>
    </dgm:pt>
    <dgm:pt modelId="{8C124F01-39F4-43C8-BD9D-03ABF78B64D1}" type="sibTrans" cxnId="{2F68EF4C-A2DB-4522-9B78-2F24A1F21718}">
      <dgm:prSet/>
      <dgm:spPr/>
      <dgm:t>
        <a:bodyPr/>
        <a:lstStyle/>
        <a:p>
          <a:endParaRPr lang="ru-RU"/>
        </a:p>
      </dgm:t>
    </dgm:pt>
    <dgm:pt modelId="{5BE58DDB-B64F-4A49-B727-EDE1B1CA0FDD}">
      <dgm:prSet phldrT="[Текст]" phldr="1"/>
      <dgm:spPr/>
      <dgm:t>
        <a:bodyPr/>
        <a:lstStyle/>
        <a:p>
          <a:endParaRPr lang="ru-RU" dirty="0"/>
        </a:p>
      </dgm:t>
    </dgm:pt>
    <dgm:pt modelId="{46D6F3F8-D9B0-4912-BE64-0BC6786D193E}" type="parTrans" cxnId="{FFD43ACE-82A3-427E-9254-BD1220A9C7E4}">
      <dgm:prSet/>
      <dgm:spPr/>
      <dgm:t>
        <a:bodyPr/>
        <a:lstStyle/>
        <a:p>
          <a:endParaRPr lang="ru-RU"/>
        </a:p>
      </dgm:t>
    </dgm:pt>
    <dgm:pt modelId="{9C4F9A42-7D49-4360-B810-44ECB75C86F3}" type="sibTrans" cxnId="{FFD43ACE-82A3-427E-9254-BD1220A9C7E4}">
      <dgm:prSet/>
      <dgm:spPr/>
      <dgm:t>
        <a:bodyPr/>
        <a:lstStyle/>
        <a:p>
          <a:endParaRPr lang="ru-RU"/>
        </a:p>
      </dgm:t>
    </dgm:pt>
    <dgm:pt modelId="{085A8E3B-238E-4BFE-A748-3A4C6485981D}">
      <dgm:prSet phldrT="[Текст]" phldr="1"/>
      <dgm:spPr/>
      <dgm:t>
        <a:bodyPr/>
        <a:lstStyle/>
        <a:p>
          <a:endParaRPr lang="ru-RU" sz="1000" dirty="0"/>
        </a:p>
      </dgm:t>
    </dgm:pt>
    <dgm:pt modelId="{083307E2-1E30-47F5-99FB-EE841B032260}" type="parTrans" cxnId="{74D8F4E8-0611-475B-99D4-1F1C72EB7044}">
      <dgm:prSet/>
      <dgm:spPr/>
      <dgm:t>
        <a:bodyPr/>
        <a:lstStyle/>
        <a:p>
          <a:endParaRPr lang="ru-RU"/>
        </a:p>
      </dgm:t>
    </dgm:pt>
    <dgm:pt modelId="{E34870F8-00AC-430C-8B7F-A04F0BF8B6BD}" type="sibTrans" cxnId="{74D8F4E8-0611-475B-99D4-1F1C72EB7044}">
      <dgm:prSet/>
      <dgm:spPr/>
      <dgm:t>
        <a:bodyPr/>
        <a:lstStyle/>
        <a:p>
          <a:endParaRPr lang="ru-RU"/>
        </a:p>
      </dgm:t>
    </dgm:pt>
    <dgm:pt modelId="{8B09E6FF-35DF-48E4-8716-9F1554F2AE6A}">
      <dgm:prSet phldrT="[Текст]" phldr="1"/>
      <dgm:spPr/>
      <dgm:t>
        <a:bodyPr/>
        <a:lstStyle/>
        <a:p>
          <a:endParaRPr lang="ru-RU" dirty="0"/>
        </a:p>
      </dgm:t>
    </dgm:pt>
    <dgm:pt modelId="{6E6A3135-BE51-4D7B-B8BE-D535357BDF00}" type="parTrans" cxnId="{63B65327-9B10-485C-91F0-FC7ABD13DBDD}">
      <dgm:prSet/>
      <dgm:spPr/>
      <dgm:t>
        <a:bodyPr/>
        <a:lstStyle/>
        <a:p>
          <a:endParaRPr lang="ru-RU"/>
        </a:p>
      </dgm:t>
    </dgm:pt>
    <dgm:pt modelId="{08A348ED-6C08-425D-A4C3-FCF58F1E3642}" type="sibTrans" cxnId="{63B65327-9B10-485C-91F0-FC7ABD13DBDD}">
      <dgm:prSet/>
      <dgm:spPr/>
      <dgm:t>
        <a:bodyPr/>
        <a:lstStyle/>
        <a:p>
          <a:endParaRPr lang="ru-RU"/>
        </a:p>
      </dgm:t>
    </dgm:pt>
    <dgm:pt modelId="{FA51DB8B-E0FD-4A5E-AC2A-0B42467770C1}">
      <dgm:prSet phldrT="[Текст]" phldr="1"/>
      <dgm:spPr/>
      <dgm:t>
        <a:bodyPr/>
        <a:lstStyle/>
        <a:p>
          <a:endParaRPr lang="ru-RU" sz="1300"/>
        </a:p>
      </dgm:t>
    </dgm:pt>
    <dgm:pt modelId="{E72A3628-D925-4CFC-B562-500C93313430}" type="parTrans" cxnId="{B7AFF6B3-A769-4A3E-9120-91D6FBD76797}">
      <dgm:prSet/>
      <dgm:spPr/>
      <dgm:t>
        <a:bodyPr/>
        <a:lstStyle/>
        <a:p>
          <a:endParaRPr lang="ru-RU"/>
        </a:p>
      </dgm:t>
    </dgm:pt>
    <dgm:pt modelId="{60EC3853-545B-41D3-8D1A-08FC339CA186}" type="sibTrans" cxnId="{B7AFF6B3-A769-4A3E-9120-91D6FBD76797}">
      <dgm:prSet/>
      <dgm:spPr/>
      <dgm:t>
        <a:bodyPr/>
        <a:lstStyle/>
        <a:p>
          <a:endParaRPr lang="ru-RU"/>
        </a:p>
      </dgm:t>
    </dgm:pt>
    <dgm:pt modelId="{EC0BA8E1-055A-46AC-902A-C0CD2DBD4561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Во-вторых,</a:t>
          </a:r>
          <a:r>
            <a:rPr lang="ru-RU" sz="1400" b="1" dirty="0"/>
            <a:t> образовательные учреждения получают единую программу подготовки таких специалистов в вузах. Требования, совместно разработанные и утвержденные Министерством просвещения и Министерством труда, касаются таких специализаций, как учитель-логопед, логопед, учитель-дефектолог. </a:t>
          </a:r>
        </a:p>
      </dgm:t>
    </dgm:pt>
    <dgm:pt modelId="{AC33F782-DA7D-4755-8979-092458EF004E}" type="parTrans" cxnId="{41502A22-BF17-452F-AB1D-9D93FBA22E06}">
      <dgm:prSet/>
      <dgm:spPr/>
      <dgm:t>
        <a:bodyPr/>
        <a:lstStyle/>
        <a:p>
          <a:endParaRPr lang="ru-RU"/>
        </a:p>
      </dgm:t>
    </dgm:pt>
    <dgm:pt modelId="{8BBCC6F0-02D3-42E8-B6D1-5B9BD71166D3}" type="sibTrans" cxnId="{41502A22-BF17-452F-AB1D-9D93FBA22E06}">
      <dgm:prSet/>
      <dgm:spPr/>
      <dgm:t>
        <a:bodyPr/>
        <a:lstStyle/>
        <a:p>
          <a:endParaRPr lang="ru-RU"/>
        </a:p>
      </dgm:t>
    </dgm:pt>
    <dgm:pt modelId="{86167FC5-4113-444D-B08F-8253C40A3655}">
      <dgm:prSet/>
      <dgm:spPr/>
      <dgm:t>
        <a:bodyPr/>
        <a:lstStyle/>
        <a:p>
          <a:endParaRPr lang="ru-RU" sz="1000" dirty="0"/>
        </a:p>
      </dgm:t>
    </dgm:pt>
    <dgm:pt modelId="{B9599A1F-245C-4906-A4B7-9D926BD68B19}" type="parTrans" cxnId="{3723BAC5-45A9-4C8B-AE69-13805FE46D73}">
      <dgm:prSet/>
      <dgm:spPr/>
      <dgm:t>
        <a:bodyPr/>
        <a:lstStyle/>
        <a:p>
          <a:endParaRPr lang="ru-RU"/>
        </a:p>
      </dgm:t>
    </dgm:pt>
    <dgm:pt modelId="{4D8F63FE-E059-4F05-B7B0-933869375E6F}" type="sibTrans" cxnId="{3723BAC5-45A9-4C8B-AE69-13805FE46D73}">
      <dgm:prSet/>
      <dgm:spPr/>
      <dgm:t>
        <a:bodyPr/>
        <a:lstStyle/>
        <a:p>
          <a:endParaRPr lang="ru-RU"/>
        </a:p>
      </dgm:t>
    </dgm:pt>
    <dgm:pt modelId="{4DEAD5E0-4123-406C-AC14-FBC767C2D77E}">
      <dgm:prSet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Важно, что </a:t>
          </a:r>
          <a:r>
            <a:rPr lang="ru-RU" sz="1600" b="1" dirty="0" err="1"/>
            <a:t>профстандарт</a:t>
          </a:r>
          <a:r>
            <a:rPr lang="ru-RU" sz="1600" b="1" dirty="0"/>
            <a:t> обозначает необходимость того, что базовое образование педагогов-дефектологов/логопедов должно быть </a:t>
          </a:r>
          <a:r>
            <a:rPr lang="ru-RU" sz="1600" b="1" dirty="0">
              <a:solidFill>
                <a:srgbClr val="C00000"/>
              </a:solidFill>
            </a:rPr>
            <a:t>педагогическим или психологическим</a:t>
          </a:r>
          <a:r>
            <a:rPr lang="ru-RU" sz="1600" b="1" dirty="0"/>
            <a:t>.</a:t>
          </a:r>
        </a:p>
      </dgm:t>
    </dgm:pt>
    <dgm:pt modelId="{47AC25E7-1750-4110-833F-EC36B270FDED}" type="parTrans" cxnId="{55CC6F87-522E-4AFE-9C3E-6BE91031A977}">
      <dgm:prSet/>
      <dgm:spPr/>
      <dgm:t>
        <a:bodyPr/>
        <a:lstStyle/>
        <a:p>
          <a:endParaRPr lang="ru-RU"/>
        </a:p>
      </dgm:t>
    </dgm:pt>
    <dgm:pt modelId="{F54F72F6-827E-4DDF-A3BE-91B2FC245F41}" type="sibTrans" cxnId="{55CC6F87-522E-4AFE-9C3E-6BE91031A977}">
      <dgm:prSet/>
      <dgm:spPr/>
      <dgm:t>
        <a:bodyPr/>
        <a:lstStyle/>
        <a:p>
          <a:endParaRPr lang="ru-RU"/>
        </a:p>
      </dgm:t>
    </dgm:pt>
    <dgm:pt modelId="{64713B9D-DB5C-4C0A-A8E9-4215AC547E16}">
      <dgm:prSet phldrT="[Текст]" phldr="1"/>
      <dgm:spPr/>
      <dgm:t>
        <a:bodyPr/>
        <a:lstStyle/>
        <a:p>
          <a:endParaRPr lang="ru-RU" dirty="0"/>
        </a:p>
      </dgm:t>
    </dgm:pt>
    <dgm:pt modelId="{AB4E4402-278A-415D-9E59-ECD498F8F161}" type="sibTrans" cxnId="{C63B7B71-20FE-45D0-8C5C-C0BCA8457B31}">
      <dgm:prSet/>
      <dgm:spPr/>
      <dgm:t>
        <a:bodyPr/>
        <a:lstStyle/>
        <a:p>
          <a:endParaRPr lang="ru-RU"/>
        </a:p>
      </dgm:t>
    </dgm:pt>
    <dgm:pt modelId="{29BEFA04-984E-49CB-95D2-0708C1430FBF}" type="parTrans" cxnId="{C63B7B71-20FE-45D0-8C5C-C0BCA8457B31}">
      <dgm:prSet/>
      <dgm:spPr/>
      <dgm:t>
        <a:bodyPr/>
        <a:lstStyle/>
        <a:p>
          <a:endParaRPr lang="ru-RU"/>
        </a:p>
      </dgm:t>
    </dgm:pt>
    <dgm:pt modelId="{D48DCBCB-5E4F-4200-9408-09740B5D5C5C}" type="pres">
      <dgm:prSet presAssocID="{E3F59657-986D-4A95-B3B3-0FD2DE3AD05F}" presName="Name0" presStyleCnt="0">
        <dgm:presLayoutVars>
          <dgm:chMax/>
          <dgm:chPref/>
          <dgm:dir/>
        </dgm:presLayoutVars>
      </dgm:prSet>
      <dgm:spPr/>
    </dgm:pt>
    <dgm:pt modelId="{92E234DF-4D24-4AC3-BC1F-D7C8930FC677}" type="pres">
      <dgm:prSet presAssocID="{64713B9D-DB5C-4C0A-A8E9-4215AC547E16}" presName="parenttextcomposite" presStyleCnt="0"/>
      <dgm:spPr/>
    </dgm:pt>
    <dgm:pt modelId="{CDB6A1F8-9622-46FD-81C2-E42E7C8068F2}" type="pres">
      <dgm:prSet presAssocID="{64713B9D-DB5C-4C0A-A8E9-4215AC547E16}" presName="parenttext" presStyleLbl="revTx" presStyleIdx="0" presStyleCnt="3" custScaleX="101510" custScaleY="103767" custLinFactNeighborX="-264" custLinFactNeighborY="8707">
        <dgm:presLayoutVars>
          <dgm:chMax/>
          <dgm:chPref val="2"/>
          <dgm:bulletEnabled val="1"/>
        </dgm:presLayoutVars>
      </dgm:prSet>
      <dgm:spPr/>
    </dgm:pt>
    <dgm:pt modelId="{C8C0F263-C515-400A-844B-BD988DB216E8}" type="pres">
      <dgm:prSet presAssocID="{64713B9D-DB5C-4C0A-A8E9-4215AC547E16}" presName="composite" presStyleCnt="0"/>
      <dgm:spPr/>
    </dgm:pt>
    <dgm:pt modelId="{D19F2500-9270-4A8D-83B3-D4B4FDC5754B}" type="pres">
      <dgm:prSet presAssocID="{64713B9D-DB5C-4C0A-A8E9-4215AC547E16}" presName="chevron1" presStyleLbl="alignNode1" presStyleIdx="0" presStyleCnt="21"/>
      <dgm:spPr/>
    </dgm:pt>
    <dgm:pt modelId="{D09E188F-6640-44DE-8254-EC14FFFA6DAC}" type="pres">
      <dgm:prSet presAssocID="{64713B9D-DB5C-4C0A-A8E9-4215AC547E16}" presName="chevron2" presStyleLbl="alignNode1" presStyleIdx="1" presStyleCnt="21"/>
      <dgm:spPr/>
    </dgm:pt>
    <dgm:pt modelId="{F5920E1C-5CC1-40EA-A6E7-757F88070586}" type="pres">
      <dgm:prSet presAssocID="{64713B9D-DB5C-4C0A-A8E9-4215AC547E16}" presName="chevron3" presStyleLbl="alignNode1" presStyleIdx="2" presStyleCnt="21"/>
      <dgm:spPr/>
    </dgm:pt>
    <dgm:pt modelId="{46479321-EAE7-49D5-BC3D-FE794C21A63A}" type="pres">
      <dgm:prSet presAssocID="{64713B9D-DB5C-4C0A-A8E9-4215AC547E16}" presName="chevron4" presStyleLbl="alignNode1" presStyleIdx="3" presStyleCnt="21"/>
      <dgm:spPr/>
    </dgm:pt>
    <dgm:pt modelId="{78E63DA7-2342-4CEF-955D-BECEBDEBF83A}" type="pres">
      <dgm:prSet presAssocID="{64713B9D-DB5C-4C0A-A8E9-4215AC547E16}" presName="chevron5" presStyleLbl="alignNode1" presStyleIdx="4" presStyleCnt="21"/>
      <dgm:spPr/>
    </dgm:pt>
    <dgm:pt modelId="{4CA3766C-800A-4C1E-B464-31A23AE70CC6}" type="pres">
      <dgm:prSet presAssocID="{64713B9D-DB5C-4C0A-A8E9-4215AC547E16}" presName="chevron6" presStyleLbl="alignNode1" presStyleIdx="5" presStyleCnt="21"/>
      <dgm:spPr/>
    </dgm:pt>
    <dgm:pt modelId="{66F109FD-B00B-4BF9-B083-483310131CAD}" type="pres">
      <dgm:prSet presAssocID="{64713B9D-DB5C-4C0A-A8E9-4215AC547E16}" presName="chevron7" presStyleLbl="alignNode1" presStyleIdx="6" presStyleCnt="21" custScaleX="127919" custScaleY="88442" custLinFactNeighborX="28753" custLinFactNeighborY="-5968"/>
      <dgm:spPr/>
    </dgm:pt>
    <dgm:pt modelId="{CEC84129-4CB6-479C-A3EE-76AA4C8E936A}" type="pres">
      <dgm:prSet presAssocID="{64713B9D-DB5C-4C0A-A8E9-4215AC547E16}" presName="childtext" presStyleLbl="solidFgAcc1" presStyleIdx="0" presStyleCnt="3" custScaleX="103503" custScaleY="100374">
        <dgm:presLayoutVars>
          <dgm:chMax/>
          <dgm:chPref val="0"/>
          <dgm:bulletEnabled val="1"/>
        </dgm:presLayoutVars>
      </dgm:prSet>
      <dgm:spPr/>
    </dgm:pt>
    <dgm:pt modelId="{388B9F27-3426-4E27-8DFF-2C12ECEF19F4}" type="pres">
      <dgm:prSet presAssocID="{AB4E4402-278A-415D-9E59-ECD498F8F161}" presName="sibTrans" presStyleCnt="0"/>
      <dgm:spPr/>
    </dgm:pt>
    <dgm:pt modelId="{0A1891F5-E4A1-48C7-BE6C-C8A5D3AC6BFD}" type="pres">
      <dgm:prSet presAssocID="{5BE58DDB-B64F-4A49-B727-EDE1B1CA0FDD}" presName="parenttextcomposite" presStyleCnt="0"/>
      <dgm:spPr/>
    </dgm:pt>
    <dgm:pt modelId="{AC86BCB0-E463-4640-A8CE-91D578785B45}" type="pres">
      <dgm:prSet presAssocID="{5BE58DDB-B64F-4A49-B727-EDE1B1CA0FDD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3A85A24E-D02D-4AE8-94FE-DB3B06C5A198}" type="pres">
      <dgm:prSet presAssocID="{5BE58DDB-B64F-4A49-B727-EDE1B1CA0FDD}" presName="composite" presStyleCnt="0"/>
      <dgm:spPr/>
    </dgm:pt>
    <dgm:pt modelId="{79C83F49-FD95-433B-A962-B977165AED71}" type="pres">
      <dgm:prSet presAssocID="{5BE58DDB-B64F-4A49-B727-EDE1B1CA0FDD}" presName="chevron1" presStyleLbl="alignNode1" presStyleIdx="7" presStyleCnt="21"/>
      <dgm:spPr/>
    </dgm:pt>
    <dgm:pt modelId="{70855FBA-0BE3-4315-BC3D-8F29D106AE08}" type="pres">
      <dgm:prSet presAssocID="{5BE58DDB-B64F-4A49-B727-EDE1B1CA0FDD}" presName="chevron2" presStyleLbl="alignNode1" presStyleIdx="8" presStyleCnt="21"/>
      <dgm:spPr/>
    </dgm:pt>
    <dgm:pt modelId="{258008BF-BE50-4679-939A-74DA192B0037}" type="pres">
      <dgm:prSet presAssocID="{5BE58DDB-B64F-4A49-B727-EDE1B1CA0FDD}" presName="chevron3" presStyleLbl="alignNode1" presStyleIdx="9" presStyleCnt="21"/>
      <dgm:spPr/>
    </dgm:pt>
    <dgm:pt modelId="{A1AC042E-E5AE-441A-90D7-0A64E677DE27}" type="pres">
      <dgm:prSet presAssocID="{5BE58DDB-B64F-4A49-B727-EDE1B1CA0FDD}" presName="chevron4" presStyleLbl="alignNode1" presStyleIdx="10" presStyleCnt="21"/>
      <dgm:spPr/>
    </dgm:pt>
    <dgm:pt modelId="{2D338F73-D108-467E-B745-C7D7F24D3330}" type="pres">
      <dgm:prSet presAssocID="{5BE58DDB-B64F-4A49-B727-EDE1B1CA0FDD}" presName="chevron5" presStyleLbl="alignNode1" presStyleIdx="11" presStyleCnt="21"/>
      <dgm:spPr/>
    </dgm:pt>
    <dgm:pt modelId="{EB4BF3EB-683D-4273-91AE-02BE339B4E30}" type="pres">
      <dgm:prSet presAssocID="{5BE58DDB-B64F-4A49-B727-EDE1B1CA0FDD}" presName="chevron6" presStyleLbl="alignNode1" presStyleIdx="12" presStyleCnt="21"/>
      <dgm:spPr/>
    </dgm:pt>
    <dgm:pt modelId="{AE790EC6-F0AF-41F7-B976-5E748A7685D9}" type="pres">
      <dgm:prSet presAssocID="{5BE58DDB-B64F-4A49-B727-EDE1B1CA0FDD}" presName="chevron7" presStyleLbl="alignNode1" presStyleIdx="13" presStyleCnt="21" custScaleX="143269" custLinFactNeighborX="6882"/>
      <dgm:spPr/>
    </dgm:pt>
    <dgm:pt modelId="{AA963B13-B170-4C43-BF0F-BFED47FC068F}" type="pres">
      <dgm:prSet presAssocID="{5BE58DDB-B64F-4A49-B727-EDE1B1CA0FDD}" presName="childtext" presStyleLbl="solidFgAcc1" presStyleIdx="1" presStyleCnt="3" custScaleX="106201" custScaleY="96554">
        <dgm:presLayoutVars>
          <dgm:chMax/>
          <dgm:chPref val="0"/>
          <dgm:bulletEnabled val="1"/>
        </dgm:presLayoutVars>
      </dgm:prSet>
      <dgm:spPr/>
    </dgm:pt>
    <dgm:pt modelId="{690D72D8-EC69-4B70-A650-E2129AD06A26}" type="pres">
      <dgm:prSet presAssocID="{9C4F9A42-7D49-4360-B810-44ECB75C86F3}" presName="sibTrans" presStyleCnt="0"/>
      <dgm:spPr/>
    </dgm:pt>
    <dgm:pt modelId="{BF4F21BC-94AC-4733-98CA-4A189DF8449E}" type="pres">
      <dgm:prSet presAssocID="{8B09E6FF-35DF-48E4-8716-9F1554F2AE6A}" presName="parenttextcomposite" presStyleCnt="0"/>
      <dgm:spPr/>
    </dgm:pt>
    <dgm:pt modelId="{D26FA5D0-C288-4208-B988-38A0C8FDA20F}" type="pres">
      <dgm:prSet presAssocID="{8B09E6FF-35DF-48E4-8716-9F1554F2AE6A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A50C784F-1FB1-46BD-8E5C-3795C60AE528}" type="pres">
      <dgm:prSet presAssocID="{8B09E6FF-35DF-48E4-8716-9F1554F2AE6A}" presName="composite" presStyleCnt="0"/>
      <dgm:spPr/>
    </dgm:pt>
    <dgm:pt modelId="{023F348C-365A-4BA7-A174-0D21E793C1F1}" type="pres">
      <dgm:prSet presAssocID="{8B09E6FF-35DF-48E4-8716-9F1554F2AE6A}" presName="chevron1" presStyleLbl="alignNode1" presStyleIdx="14" presStyleCnt="21"/>
      <dgm:spPr/>
    </dgm:pt>
    <dgm:pt modelId="{EEDABE3E-8152-4F60-9F42-50FA1D8B69FF}" type="pres">
      <dgm:prSet presAssocID="{8B09E6FF-35DF-48E4-8716-9F1554F2AE6A}" presName="chevron2" presStyleLbl="alignNode1" presStyleIdx="15" presStyleCnt="21"/>
      <dgm:spPr/>
    </dgm:pt>
    <dgm:pt modelId="{805AE449-8F4E-49D5-883B-01EF2048395B}" type="pres">
      <dgm:prSet presAssocID="{8B09E6FF-35DF-48E4-8716-9F1554F2AE6A}" presName="chevron3" presStyleLbl="alignNode1" presStyleIdx="16" presStyleCnt="21"/>
      <dgm:spPr/>
    </dgm:pt>
    <dgm:pt modelId="{3AB2DB36-B820-4ED7-9021-B0830D8FAEEE}" type="pres">
      <dgm:prSet presAssocID="{8B09E6FF-35DF-48E4-8716-9F1554F2AE6A}" presName="chevron4" presStyleLbl="alignNode1" presStyleIdx="17" presStyleCnt="21"/>
      <dgm:spPr/>
    </dgm:pt>
    <dgm:pt modelId="{1AF927C4-E69D-47A6-BEA0-972AA38A2461}" type="pres">
      <dgm:prSet presAssocID="{8B09E6FF-35DF-48E4-8716-9F1554F2AE6A}" presName="chevron5" presStyleLbl="alignNode1" presStyleIdx="18" presStyleCnt="21"/>
      <dgm:spPr/>
    </dgm:pt>
    <dgm:pt modelId="{6815A6D6-EAFC-4BC1-A58D-D7780FCA5877}" type="pres">
      <dgm:prSet presAssocID="{8B09E6FF-35DF-48E4-8716-9F1554F2AE6A}" presName="chevron6" presStyleLbl="alignNode1" presStyleIdx="19" presStyleCnt="21"/>
      <dgm:spPr/>
    </dgm:pt>
    <dgm:pt modelId="{C96FB60F-FF95-40AB-A9AE-C1BAC2691D0B}" type="pres">
      <dgm:prSet presAssocID="{8B09E6FF-35DF-48E4-8716-9F1554F2AE6A}" presName="chevron7" presStyleLbl="alignNode1" presStyleIdx="20" presStyleCnt="21" custScaleX="177996"/>
      <dgm:spPr/>
    </dgm:pt>
    <dgm:pt modelId="{14BC3B9A-691A-43DB-8AC3-5C4B4E8F0600}" type="pres">
      <dgm:prSet presAssocID="{8B09E6FF-35DF-48E4-8716-9F1554F2AE6A}" presName="childtext" presStyleLbl="solidFgAcc1" presStyleIdx="2" presStyleCnt="3" custScaleX="106634" custLinFactNeighborX="1075" custLinFactNeighborY="-239">
        <dgm:presLayoutVars>
          <dgm:chMax/>
          <dgm:chPref val="0"/>
          <dgm:bulletEnabled val="1"/>
        </dgm:presLayoutVars>
      </dgm:prSet>
      <dgm:spPr/>
    </dgm:pt>
  </dgm:ptLst>
  <dgm:cxnLst>
    <dgm:cxn modelId="{D6F3F60F-DE42-467B-A256-8C49876D03F3}" type="presOf" srcId="{4DEAD5E0-4123-406C-AC14-FBC767C2D77E}" destId="{14BC3B9A-691A-43DB-8AC3-5C4B4E8F0600}" srcOrd="0" destOrd="1" presId="urn:microsoft.com/office/officeart/2008/layout/VerticalAccentList"/>
    <dgm:cxn modelId="{41502A22-BF17-452F-AB1D-9D93FBA22E06}" srcId="{5BE58DDB-B64F-4A49-B727-EDE1B1CA0FDD}" destId="{EC0BA8E1-055A-46AC-902A-C0CD2DBD4561}" srcOrd="1" destOrd="0" parTransId="{AC33F782-DA7D-4755-8979-092458EF004E}" sibTransId="{8BBCC6F0-02D3-42E8-B6D1-5B9BD71166D3}"/>
    <dgm:cxn modelId="{63B65327-9B10-485C-91F0-FC7ABD13DBDD}" srcId="{E3F59657-986D-4A95-B3B3-0FD2DE3AD05F}" destId="{8B09E6FF-35DF-48E4-8716-9F1554F2AE6A}" srcOrd="2" destOrd="0" parTransId="{6E6A3135-BE51-4D7B-B8BE-D535357BDF00}" sibTransId="{08A348ED-6C08-425D-A4C3-FCF58F1E3642}"/>
    <dgm:cxn modelId="{D655F93A-F9B9-44A7-8DD3-0B27AB930B5A}" type="presOf" srcId="{86167FC5-4113-444D-B08F-8253C40A3655}" destId="{AA963B13-B170-4C43-BF0F-BFED47FC068F}" srcOrd="0" destOrd="2" presId="urn:microsoft.com/office/officeart/2008/layout/VerticalAccentList"/>
    <dgm:cxn modelId="{2F68EF4C-A2DB-4522-9B78-2F24A1F21718}" srcId="{64713B9D-DB5C-4C0A-A8E9-4215AC547E16}" destId="{28F1FE11-1F59-4FAD-8275-F480588A91AB}" srcOrd="0" destOrd="0" parTransId="{ADC230BB-649C-4C91-99EF-EB766EB46A4C}" sibTransId="{8C124F01-39F4-43C8-BD9D-03ABF78B64D1}"/>
    <dgm:cxn modelId="{C63B7B71-20FE-45D0-8C5C-C0BCA8457B31}" srcId="{E3F59657-986D-4A95-B3B3-0FD2DE3AD05F}" destId="{64713B9D-DB5C-4C0A-A8E9-4215AC547E16}" srcOrd="0" destOrd="0" parTransId="{29BEFA04-984E-49CB-95D2-0708C1430FBF}" sibTransId="{AB4E4402-278A-415D-9E59-ECD498F8F161}"/>
    <dgm:cxn modelId="{4882A578-43A3-4EE6-AB24-B9EE3C45AF26}" type="presOf" srcId="{085A8E3B-238E-4BFE-A748-3A4C6485981D}" destId="{AA963B13-B170-4C43-BF0F-BFED47FC068F}" srcOrd="0" destOrd="0" presId="urn:microsoft.com/office/officeart/2008/layout/VerticalAccentList"/>
    <dgm:cxn modelId="{474A485A-1C30-4E53-92A3-00DF3666DA4B}" type="presOf" srcId="{8B09E6FF-35DF-48E4-8716-9F1554F2AE6A}" destId="{D26FA5D0-C288-4208-B988-38A0C8FDA20F}" srcOrd="0" destOrd="0" presId="urn:microsoft.com/office/officeart/2008/layout/VerticalAccentList"/>
    <dgm:cxn modelId="{2FFA5B7E-61E3-4E37-99B1-DCC6AAB313DD}" type="presOf" srcId="{28F1FE11-1F59-4FAD-8275-F480588A91AB}" destId="{CEC84129-4CB6-479C-A3EE-76AA4C8E936A}" srcOrd="0" destOrd="0" presId="urn:microsoft.com/office/officeart/2008/layout/VerticalAccentList"/>
    <dgm:cxn modelId="{FC15C281-E5D4-4D75-B09F-90973F0F9CD6}" type="presOf" srcId="{5BE58DDB-B64F-4A49-B727-EDE1B1CA0FDD}" destId="{AC86BCB0-E463-4640-A8CE-91D578785B45}" srcOrd="0" destOrd="0" presId="urn:microsoft.com/office/officeart/2008/layout/VerticalAccentList"/>
    <dgm:cxn modelId="{55CC6F87-522E-4AFE-9C3E-6BE91031A977}" srcId="{8B09E6FF-35DF-48E4-8716-9F1554F2AE6A}" destId="{4DEAD5E0-4123-406C-AC14-FBC767C2D77E}" srcOrd="1" destOrd="0" parTransId="{47AC25E7-1750-4110-833F-EC36B270FDED}" sibTransId="{F54F72F6-827E-4DDF-A3BE-91B2FC245F41}"/>
    <dgm:cxn modelId="{89AA8191-7FB8-45E1-AB80-2751A765F299}" type="presOf" srcId="{E3F59657-986D-4A95-B3B3-0FD2DE3AD05F}" destId="{D48DCBCB-5E4F-4200-9408-09740B5D5C5C}" srcOrd="0" destOrd="0" presId="urn:microsoft.com/office/officeart/2008/layout/VerticalAccentList"/>
    <dgm:cxn modelId="{9A5C3593-ED42-476C-8C06-374E37849E03}" type="presOf" srcId="{64713B9D-DB5C-4C0A-A8E9-4215AC547E16}" destId="{CDB6A1F8-9622-46FD-81C2-E42E7C8068F2}" srcOrd="0" destOrd="0" presId="urn:microsoft.com/office/officeart/2008/layout/VerticalAccentList"/>
    <dgm:cxn modelId="{B7AFF6B3-A769-4A3E-9120-91D6FBD76797}" srcId="{8B09E6FF-35DF-48E4-8716-9F1554F2AE6A}" destId="{FA51DB8B-E0FD-4A5E-AC2A-0B42467770C1}" srcOrd="0" destOrd="0" parTransId="{E72A3628-D925-4CFC-B562-500C93313430}" sibTransId="{60EC3853-545B-41D3-8D1A-08FC339CA186}"/>
    <dgm:cxn modelId="{3723BAC5-45A9-4C8B-AE69-13805FE46D73}" srcId="{5BE58DDB-B64F-4A49-B727-EDE1B1CA0FDD}" destId="{86167FC5-4113-444D-B08F-8253C40A3655}" srcOrd="2" destOrd="0" parTransId="{B9599A1F-245C-4906-A4B7-9D926BD68B19}" sibTransId="{4D8F63FE-E059-4F05-B7B0-933869375E6F}"/>
    <dgm:cxn modelId="{4EEB85CC-A0CE-48E9-9EA3-1280E77EE641}" type="presOf" srcId="{EC0BA8E1-055A-46AC-902A-C0CD2DBD4561}" destId="{AA963B13-B170-4C43-BF0F-BFED47FC068F}" srcOrd="0" destOrd="1" presId="urn:microsoft.com/office/officeart/2008/layout/VerticalAccentList"/>
    <dgm:cxn modelId="{FFD43ACE-82A3-427E-9254-BD1220A9C7E4}" srcId="{E3F59657-986D-4A95-B3B3-0FD2DE3AD05F}" destId="{5BE58DDB-B64F-4A49-B727-EDE1B1CA0FDD}" srcOrd="1" destOrd="0" parTransId="{46D6F3F8-D9B0-4912-BE64-0BC6786D193E}" sibTransId="{9C4F9A42-7D49-4360-B810-44ECB75C86F3}"/>
    <dgm:cxn modelId="{81DA8DCE-7824-4CDF-91D3-966DC6C95700}" type="presOf" srcId="{FA51DB8B-E0FD-4A5E-AC2A-0B42467770C1}" destId="{14BC3B9A-691A-43DB-8AC3-5C4B4E8F0600}" srcOrd="0" destOrd="0" presId="urn:microsoft.com/office/officeart/2008/layout/VerticalAccentList"/>
    <dgm:cxn modelId="{74D8F4E8-0611-475B-99D4-1F1C72EB7044}" srcId="{5BE58DDB-B64F-4A49-B727-EDE1B1CA0FDD}" destId="{085A8E3B-238E-4BFE-A748-3A4C6485981D}" srcOrd="0" destOrd="0" parTransId="{083307E2-1E30-47F5-99FB-EE841B032260}" sibTransId="{E34870F8-00AC-430C-8B7F-A04F0BF8B6BD}"/>
    <dgm:cxn modelId="{4C03419F-C8D1-49AE-8A22-CB1B9348D63B}" type="presParOf" srcId="{D48DCBCB-5E4F-4200-9408-09740B5D5C5C}" destId="{92E234DF-4D24-4AC3-BC1F-D7C8930FC677}" srcOrd="0" destOrd="0" presId="urn:microsoft.com/office/officeart/2008/layout/VerticalAccentList"/>
    <dgm:cxn modelId="{AF2ECDE0-43F2-4CE2-9681-40457E9D0D5C}" type="presParOf" srcId="{92E234DF-4D24-4AC3-BC1F-D7C8930FC677}" destId="{CDB6A1F8-9622-46FD-81C2-E42E7C8068F2}" srcOrd="0" destOrd="0" presId="urn:microsoft.com/office/officeart/2008/layout/VerticalAccentList"/>
    <dgm:cxn modelId="{00A659C1-64C5-4E6E-9493-86F86CF0F0CC}" type="presParOf" srcId="{D48DCBCB-5E4F-4200-9408-09740B5D5C5C}" destId="{C8C0F263-C515-400A-844B-BD988DB216E8}" srcOrd="1" destOrd="0" presId="urn:microsoft.com/office/officeart/2008/layout/VerticalAccentList"/>
    <dgm:cxn modelId="{4337D762-9AC1-4650-ACE1-655C940F6D73}" type="presParOf" srcId="{C8C0F263-C515-400A-844B-BD988DB216E8}" destId="{D19F2500-9270-4A8D-83B3-D4B4FDC5754B}" srcOrd="0" destOrd="0" presId="urn:microsoft.com/office/officeart/2008/layout/VerticalAccentList"/>
    <dgm:cxn modelId="{5E27B349-A781-4AC6-BC96-0901EEBD5442}" type="presParOf" srcId="{C8C0F263-C515-400A-844B-BD988DB216E8}" destId="{D09E188F-6640-44DE-8254-EC14FFFA6DAC}" srcOrd="1" destOrd="0" presId="urn:microsoft.com/office/officeart/2008/layout/VerticalAccentList"/>
    <dgm:cxn modelId="{85C6AB46-DBF3-4229-9349-89F32BFC57F5}" type="presParOf" srcId="{C8C0F263-C515-400A-844B-BD988DB216E8}" destId="{F5920E1C-5CC1-40EA-A6E7-757F88070586}" srcOrd="2" destOrd="0" presId="urn:microsoft.com/office/officeart/2008/layout/VerticalAccentList"/>
    <dgm:cxn modelId="{4C8000E9-2C9C-4C38-A60C-2C1D94003D63}" type="presParOf" srcId="{C8C0F263-C515-400A-844B-BD988DB216E8}" destId="{46479321-EAE7-49D5-BC3D-FE794C21A63A}" srcOrd="3" destOrd="0" presId="urn:microsoft.com/office/officeart/2008/layout/VerticalAccentList"/>
    <dgm:cxn modelId="{C82D37AD-7E8F-4F57-B33C-0D5EC0C1CD75}" type="presParOf" srcId="{C8C0F263-C515-400A-844B-BD988DB216E8}" destId="{78E63DA7-2342-4CEF-955D-BECEBDEBF83A}" srcOrd="4" destOrd="0" presId="urn:microsoft.com/office/officeart/2008/layout/VerticalAccentList"/>
    <dgm:cxn modelId="{ED12B66A-13E5-44E3-ACA7-95E352EF9196}" type="presParOf" srcId="{C8C0F263-C515-400A-844B-BD988DB216E8}" destId="{4CA3766C-800A-4C1E-B464-31A23AE70CC6}" srcOrd="5" destOrd="0" presId="urn:microsoft.com/office/officeart/2008/layout/VerticalAccentList"/>
    <dgm:cxn modelId="{159AF77F-5759-496D-A065-9C2BA35B53EA}" type="presParOf" srcId="{C8C0F263-C515-400A-844B-BD988DB216E8}" destId="{66F109FD-B00B-4BF9-B083-483310131CAD}" srcOrd="6" destOrd="0" presId="urn:microsoft.com/office/officeart/2008/layout/VerticalAccentList"/>
    <dgm:cxn modelId="{0B2A9948-60FD-4368-B928-42EEC2332132}" type="presParOf" srcId="{C8C0F263-C515-400A-844B-BD988DB216E8}" destId="{CEC84129-4CB6-479C-A3EE-76AA4C8E936A}" srcOrd="7" destOrd="0" presId="urn:microsoft.com/office/officeart/2008/layout/VerticalAccentList"/>
    <dgm:cxn modelId="{EF545358-7335-4A84-B688-57AFC114EF99}" type="presParOf" srcId="{D48DCBCB-5E4F-4200-9408-09740B5D5C5C}" destId="{388B9F27-3426-4E27-8DFF-2C12ECEF19F4}" srcOrd="2" destOrd="0" presId="urn:microsoft.com/office/officeart/2008/layout/VerticalAccentList"/>
    <dgm:cxn modelId="{98C8678D-E1D0-49D5-B03A-CD11831B4E11}" type="presParOf" srcId="{D48DCBCB-5E4F-4200-9408-09740B5D5C5C}" destId="{0A1891F5-E4A1-48C7-BE6C-C8A5D3AC6BFD}" srcOrd="3" destOrd="0" presId="urn:microsoft.com/office/officeart/2008/layout/VerticalAccentList"/>
    <dgm:cxn modelId="{E3E4F2B5-4D59-4E86-B4BB-C831FAD9593B}" type="presParOf" srcId="{0A1891F5-E4A1-48C7-BE6C-C8A5D3AC6BFD}" destId="{AC86BCB0-E463-4640-A8CE-91D578785B45}" srcOrd="0" destOrd="0" presId="urn:microsoft.com/office/officeart/2008/layout/VerticalAccentList"/>
    <dgm:cxn modelId="{B11ED5A2-E95B-48B1-8DE9-E6CFA3979484}" type="presParOf" srcId="{D48DCBCB-5E4F-4200-9408-09740B5D5C5C}" destId="{3A85A24E-D02D-4AE8-94FE-DB3B06C5A198}" srcOrd="4" destOrd="0" presId="urn:microsoft.com/office/officeart/2008/layout/VerticalAccentList"/>
    <dgm:cxn modelId="{9B862366-145A-43B4-B739-A1FB8EEEA61F}" type="presParOf" srcId="{3A85A24E-D02D-4AE8-94FE-DB3B06C5A198}" destId="{79C83F49-FD95-433B-A962-B977165AED71}" srcOrd="0" destOrd="0" presId="urn:microsoft.com/office/officeart/2008/layout/VerticalAccentList"/>
    <dgm:cxn modelId="{8313D7AE-FA67-4BE6-A309-B20C8701235C}" type="presParOf" srcId="{3A85A24E-D02D-4AE8-94FE-DB3B06C5A198}" destId="{70855FBA-0BE3-4315-BC3D-8F29D106AE08}" srcOrd="1" destOrd="0" presId="urn:microsoft.com/office/officeart/2008/layout/VerticalAccentList"/>
    <dgm:cxn modelId="{BCE32F24-C245-4ACE-ACA3-A4013F38AD9B}" type="presParOf" srcId="{3A85A24E-D02D-4AE8-94FE-DB3B06C5A198}" destId="{258008BF-BE50-4679-939A-74DA192B0037}" srcOrd="2" destOrd="0" presId="urn:microsoft.com/office/officeart/2008/layout/VerticalAccentList"/>
    <dgm:cxn modelId="{56D3478C-61F7-4344-A900-5FACD0F5075E}" type="presParOf" srcId="{3A85A24E-D02D-4AE8-94FE-DB3B06C5A198}" destId="{A1AC042E-E5AE-441A-90D7-0A64E677DE27}" srcOrd="3" destOrd="0" presId="urn:microsoft.com/office/officeart/2008/layout/VerticalAccentList"/>
    <dgm:cxn modelId="{C8785A16-8655-4FA2-8076-53BAC6F2F0C2}" type="presParOf" srcId="{3A85A24E-D02D-4AE8-94FE-DB3B06C5A198}" destId="{2D338F73-D108-467E-B745-C7D7F24D3330}" srcOrd="4" destOrd="0" presId="urn:microsoft.com/office/officeart/2008/layout/VerticalAccentList"/>
    <dgm:cxn modelId="{FA239178-4EF5-4567-A664-25B405CCA681}" type="presParOf" srcId="{3A85A24E-D02D-4AE8-94FE-DB3B06C5A198}" destId="{EB4BF3EB-683D-4273-91AE-02BE339B4E30}" srcOrd="5" destOrd="0" presId="urn:microsoft.com/office/officeart/2008/layout/VerticalAccentList"/>
    <dgm:cxn modelId="{5E9FAD76-3489-47DD-B797-DF019F37B92A}" type="presParOf" srcId="{3A85A24E-D02D-4AE8-94FE-DB3B06C5A198}" destId="{AE790EC6-F0AF-41F7-B976-5E748A7685D9}" srcOrd="6" destOrd="0" presId="urn:microsoft.com/office/officeart/2008/layout/VerticalAccentList"/>
    <dgm:cxn modelId="{AA4CBB1A-A788-457E-B604-6F7E7620FDFF}" type="presParOf" srcId="{3A85A24E-D02D-4AE8-94FE-DB3B06C5A198}" destId="{AA963B13-B170-4C43-BF0F-BFED47FC068F}" srcOrd="7" destOrd="0" presId="urn:microsoft.com/office/officeart/2008/layout/VerticalAccentList"/>
    <dgm:cxn modelId="{C0208C36-0030-43BE-AAB4-F5EBB6FBB353}" type="presParOf" srcId="{D48DCBCB-5E4F-4200-9408-09740B5D5C5C}" destId="{690D72D8-EC69-4B70-A650-E2129AD06A26}" srcOrd="5" destOrd="0" presId="urn:microsoft.com/office/officeart/2008/layout/VerticalAccentList"/>
    <dgm:cxn modelId="{A777B0EF-1D63-44AA-ADED-81AFCE49742F}" type="presParOf" srcId="{D48DCBCB-5E4F-4200-9408-09740B5D5C5C}" destId="{BF4F21BC-94AC-4733-98CA-4A189DF8449E}" srcOrd="6" destOrd="0" presId="urn:microsoft.com/office/officeart/2008/layout/VerticalAccentList"/>
    <dgm:cxn modelId="{5B918573-1B65-4182-9465-835F9397CBD0}" type="presParOf" srcId="{BF4F21BC-94AC-4733-98CA-4A189DF8449E}" destId="{D26FA5D0-C288-4208-B988-38A0C8FDA20F}" srcOrd="0" destOrd="0" presId="urn:microsoft.com/office/officeart/2008/layout/VerticalAccentList"/>
    <dgm:cxn modelId="{B4DBE970-01F7-46E4-A340-330ED1105BDE}" type="presParOf" srcId="{D48DCBCB-5E4F-4200-9408-09740B5D5C5C}" destId="{A50C784F-1FB1-46BD-8E5C-3795C60AE528}" srcOrd="7" destOrd="0" presId="urn:microsoft.com/office/officeart/2008/layout/VerticalAccentList"/>
    <dgm:cxn modelId="{EBF7BAB7-A70A-4F69-88AF-B3AA7E6E7943}" type="presParOf" srcId="{A50C784F-1FB1-46BD-8E5C-3795C60AE528}" destId="{023F348C-365A-4BA7-A174-0D21E793C1F1}" srcOrd="0" destOrd="0" presId="urn:microsoft.com/office/officeart/2008/layout/VerticalAccentList"/>
    <dgm:cxn modelId="{7A103BEB-9B08-4E25-BF3A-D174E3B8FFF1}" type="presParOf" srcId="{A50C784F-1FB1-46BD-8E5C-3795C60AE528}" destId="{EEDABE3E-8152-4F60-9F42-50FA1D8B69FF}" srcOrd="1" destOrd="0" presId="urn:microsoft.com/office/officeart/2008/layout/VerticalAccentList"/>
    <dgm:cxn modelId="{DA5D282F-229B-4AD4-93C4-FD58C46FEE41}" type="presParOf" srcId="{A50C784F-1FB1-46BD-8E5C-3795C60AE528}" destId="{805AE449-8F4E-49D5-883B-01EF2048395B}" srcOrd="2" destOrd="0" presId="urn:microsoft.com/office/officeart/2008/layout/VerticalAccentList"/>
    <dgm:cxn modelId="{21E26475-A4CA-4BC7-8BE1-C99A38B0C050}" type="presParOf" srcId="{A50C784F-1FB1-46BD-8E5C-3795C60AE528}" destId="{3AB2DB36-B820-4ED7-9021-B0830D8FAEEE}" srcOrd="3" destOrd="0" presId="urn:microsoft.com/office/officeart/2008/layout/VerticalAccentList"/>
    <dgm:cxn modelId="{401E6E79-92E0-42AC-ABE1-61A5C56D5484}" type="presParOf" srcId="{A50C784F-1FB1-46BD-8E5C-3795C60AE528}" destId="{1AF927C4-E69D-47A6-BEA0-972AA38A2461}" srcOrd="4" destOrd="0" presId="urn:microsoft.com/office/officeart/2008/layout/VerticalAccentList"/>
    <dgm:cxn modelId="{6E876C01-2B2F-4077-A25F-5411F63F4904}" type="presParOf" srcId="{A50C784F-1FB1-46BD-8E5C-3795C60AE528}" destId="{6815A6D6-EAFC-4BC1-A58D-D7780FCA5877}" srcOrd="5" destOrd="0" presId="urn:microsoft.com/office/officeart/2008/layout/VerticalAccentList"/>
    <dgm:cxn modelId="{2DD36B5B-F8C9-4918-812E-CA618B393AFE}" type="presParOf" srcId="{A50C784F-1FB1-46BD-8E5C-3795C60AE528}" destId="{C96FB60F-FF95-40AB-A9AE-C1BAC2691D0B}" srcOrd="6" destOrd="0" presId="urn:microsoft.com/office/officeart/2008/layout/VerticalAccentList"/>
    <dgm:cxn modelId="{FFB6995C-9FFC-4D07-94DB-5647528C07E8}" type="presParOf" srcId="{A50C784F-1FB1-46BD-8E5C-3795C60AE528}" destId="{14BC3B9A-691A-43DB-8AC3-5C4B4E8F060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5D4BA-C6F6-4534-A6D9-7F5093E02CF0}" type="doc">
      <dgm:prSet loTypeId="urn:microsoft.com/office/officeart/2005/8/layout/chevron1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44B5464-6965-42C9-A5F1-CE9935E032F6}">
      <dgm:prSet phldrT="[Текст]"/>
      <dgm:spPr/>
      <dgm:t>
        <a:bodyPr/>
        <a:lstStyle/>
        <a:p>
          <a:r>
            <a:rPr lang="ru-RU" dirty="0"/>
            <a:t>ДО</a:t>
          </a:r>
        </a:p>
      </dgm:t>
    </dgm:pt>
    <dgm:pt modelId="{02C8E014-CCA8-4D26-96E7-22B56EA24CEC}" type="parTrans" cxnId="{55807261-2947-4A46-A2E7-1D3FDBE1626E}">
      <dgm:prSet/>
      <dgm:spPr/>
      <dgm:t>
        <a:bodyPr/>
        <a:lstStyle/>
        <a:p>
          <a:endParaRPr lang="ru-RU"/>
        </a:p>
      </dgm:t>
    </dgm:pt>
    <dgm:pt modelId="{F5EF1165-8A2D-41A2-BFB3-C1AB9763C963}" type="sibTrans" cxnId="{55807261-2947-4A46-A2E7-1D3FDBE1626E}">
      <dgm:prSet/>
      <dgm:spPr/>
      <dgm:t>
        <a:bodyPr/>
        <a:lstStyle/>
        <a:p>
          <a:endParaRPr lang="ru-RU"/>
        </a:p>
      </dgm:t>
    </dgm:pt>
    <dgm:pt modelId="{50496DB5-BEE3-4F68-B5DA-A91416D68F08}">
      <dgm:prSet phldrT="[Текст]"/>
      <dgm:spPr/>
      <dgm:t>
        <a:bodyPr/>
        <a:lstStyle/>
        <a:p>
          <a:r>
            <a:rPr lang="ru-RU" dirty="0"/>
            <a:t>НОО, ООО, СОО</a:t>
          </a:r>
        </a:p>
      </dgm:t>
    </dgm:pt>
    <dgm:pt modelId="{88599A3B-697F-4B09-8EB5-7CCB548471E3}" type="parTrans" cxnId="{75C712F2-4CB0-4F42-8F14-B1AB7A5C83CD}">
      <dgm:prSet/>
      <dgm:spPr/>
      <dgm:t>
        <a:bodyPr/>
        <a:lstStyle/>
        <a:p>
          <a:endParaRPr lang="ru-RU"/>
        </a:p>
      </dgm:t>
    </dgm:pt>
    <dgm:pt modelId="{07B1CBEE-7665-4044-AE34-A9F3A7D06DD7}" type="sibTrans" cxnId="{75C712F2-4CB0-4F42-8F14-B1AB7A5C83CD}">
      <dgm:prSet/>
      <dgm:spPr/>
      <dgm:t>
        <a:bodyPr/>
        <a:lstStyle/>
        <a:p>
          <a:endParaRPr lang="ru-RU"/>
        </a:p>
      </dgm:t>
    </dgm:pt>
    <dgm:pt modelId="{0618CA53-7242-4CFC-AB2C-C61AAA98D739}">
      <dgm:prSet phldrT="[Текст]"/>
      <dgm:spPr/>
      <dgm:t>
        <a:bodyPr/>
        <a:lstStyle/>
        <a:p>
          <a:r>
            <a:rPr lang="ru-RU" dirty="0"/>
            <a:t>СПО и ВО</a:t>
          </a:r>
        </a:p>
      </dgm:t>
    </dgm:pt>
    <dgm:pt modelId="{73C90BC9-5704-41FA-97FF-95C0CB1611FC}" type="parTrans" cxnId="{A2A855C3-6A36-4690-A230-9365744ECFEB}">
      <dgm:prSet/>
      <dgm:spPr/>
      <dgm:t>
        <a:bodyPr/>
        <a:lstStyle/>
        <a:p>
          <a:endParaRPr lang="ru-RU"/>
        </a:p>
      </dgm:t>
    </dgm:pt>
    <dgm:pt modelId="{AC769240-A61B-460D-9C93-CF1E1DF67EC0}" type="sibTrans" cxnId="{A2A855C3-6A36-4690-A230-9365744ECFEB}">
      <dgm:prSet/>
      <dgm:spPr/>
      <dgm:t>
        <a:bodyPr/>
        <a:lstStyle/>
        <a:p>
          <a:endParaRPr lang="ru-RU"/>
        </a:p>
      </dgm:t>
    </dgm:pt>
    <dgm:pt modelId="{2F7AE67A-7CBC-418B-99FA-104A48B107E5}" type="pres">
      <dgm:prSet presAssocID="{2055D4BA-C6F6-4534-A6D9-7F5093E02CF0}" presName="Name0" presStyleCnt="0">
        <dgm:presLayoutVars>
          <dgm:dir/>
          <dgm:animLvl val="lvl"/>
          <dgm:resizeHandles val="exact"/>
        </dgm:presLayoutVars>
      </dgm:prSet>
      <dgm:spPr/>
    </dgm:pt>
    <dgm:pt modelId="{786CB9A3-74FD-4314-9E17-00AFC89831E0}" type="pres">
      <dgm:prSet presAssocID="{744B5464-6965-42C9-A5F1-CE9935E032F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62C7120-4788-421E-9708-3666038CA695}" type="pres">
      <dgm:prSet presAssocID="{F5EF1165-8A2D-41A2-BFB3-C1AB9763C963}" presName="parTxOnlySpace" presStyleCnt="0"/>
      <dgm:spPr/>
    </dgm:pt>
    <dgm:pt modelId="{51EF4DA3-EA6D-44AD-B812-C534BA2BE962}" type="pres">
      <dgm:prSet presAssocID="{50496DB5-BEE3-4F68-B5DA-A91416D68F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F036C0F-2170-42DC-979C-0AEEC70190D1}" type="pres">
      <dgm:prSet presAssocID="{07B1CBEE-7665-4044-AE34-A9F3A7D06DD7}" presName="parTxOnlySpace" presStyleCnt="0"/>
      <dgm:spPr/>
    </dgm:pt>
    <dgm:pt modelId="{E611E566-0E4D-4E26-A98D-D3B4938A6E34}" type="pres">
      <dgm:prSet presAssocID="{0618CA53-7242-4CFC-AB2C-C61AAA98D73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9ACC314-728B-4532-863A-6C3EF9AE442B}" type="presOf" srcId="{2055D4BA-C6F6-4534-A6D9-7F5093E02CF0}" destId="{2F7AE67A-7CBC-418B-99FA-104A48B107E5}" srcOrd="0" destOrd="0" presId="urn:microsoft.com/office/officeart/2005/8/layout/chevron1"/>
    <dgm:cxn modelId="{052E6D5E-C813-47A4-9719-3A476462B87C}" type="presOf" srcId="{50496DB5-BEE3-4F68-B5DA-A91416D68F08}" destId="{51EF4DA3-EA6D-44AD-B812-C534BA2BE962}" srcOrd="0" destOrd="0" presId="urn:microsoft.com/office/officeart/2005/8/layout/chevron1"/>
    <dgm:cxn modelId="{55807261-2947-4A46-A2E7-1D3FDBE1626E}" srcId="{2055D4BA-C6F6-4534-A6D9-7F5093E02CF0}" destId="{744B5464-6965-42C9-A5F1-CE9935E032F6}" srcOrd="0" destOrd="0" parTransId="{02C8E014-CCA8-4D26-96E7-22B56EA24CEC}" sibTransId="{F5EF1165-8A2D-41A2-BFB3-C1AB9763C963}"/>
    <dgm:cxn modelId="{CEE80858-FF94-4B0F-BF0D-F9D4C5B887CE}" type="presOf" srcId="{0618CA53-7242-4CFC-AB2C-C61AAA98D739}" destId="{E611E566-0E4D-4E26-A98D-D3B4938A6E34}" srcOrd="0" destOrd="0" presId="urn:microsoft.com/office/officeart/2005/8/layout/chevron1"/>
    <dgm:cxn modelId="{AA3821C3-71FF-4391-B172-2BE2F08337C9}" type="presOf" srcId="{744B5464-6965-42C9-A5F1-CE9935E032F6}" destId="{786CB9A3-74FD-4314-9E17-00AFC89831E0}" srcOrd="0" destOrd="0" presId="urn:microsoft.com/office/officeart/2005/8/layout/chevron1"/>
    <dgm:cxn modelId="{A2A855C3-6A36-4690-A230-9365744ECFEB}" srcId="{2055D4BA-C6F6-4534-A6D9-7F5093E02CF0}" destId="{0618CA53-7242-4CFC-AB2C-C61AAA98D739}" srcOrd="2" destOrd="0" parTransId="{73C90BC9-5704-41FA-97FF-95C0CB1611FC}" sibTransId="{AC769240-A61B-460D-9C93-CF1E1DF67EC0}"/>
    <dgm:cxn modelId="{75C712F2-4CB0-4F42-8F14-B1AB7A5C83CD}" srcId="{2055D4BA-C6F6-4534-A6D9-7F5093E02CF0}" destId="{50496DB5-BEE3-4F68-B5DA-A91416D68F08}" srcOrd="1" destOrd="0" parTransId="{88599A3B-697F-4B09-8EB5-7CCB548471E3}" sibTransId="{07B1CBEE-7665-4044-AE34-A9F3A7D06DD7}"/>
    <dgm:cxn modelId="{0BF3F873-1FF5-4180-ACE1-82C57999C1B5}" type="presParOf" srcId="{2F7AE67A-7CBC-418B-99FA-104A48B107E5}" destId="{786CB9A3-74FD-4314-9E17-00AFC89831E0}" srcOrd="0" destOrd="0" presId="urn:microsoft.com/office/officeart/2005/8/layout/chevron1"/>
    <dgm:cxn modelId="{B1EE3CAF-C9FF-4BDA-86D3-66A6712A0C1F}" type="presParOf" srcId="{2F7AE67A-7CBC-418B-99FA-104A48B107E5}" destId="{C62C7120-4788-421E-9708-3666038CA695}" srcOrd="1" destOrd="0" presId="urn:microsoft.com/office/officeart/2005/8/layout/chevron1"/>
    <dgm:cxn modelId="{46327A74-5CF5-4ECB-8631-994E8B8A9160}" type="presParOf" srcId="{2F7AE67A-7CBC-418B-99FA-104A48B107E5}" destId="{51EF4DA3-EA6D-44AD-B812-C534BA2BE962}" srcOrd="2" destOrd="0" presId="urn:microsoft.com/office/officeart/2005/8/layout/chevron1"/>
    <dgm:cxn modelId="{0C218745-4E8A-4B1D-ADD4-36E10C787C41}" type="presParOf" srcId="{2F7AE67A-7CBC-418B-99FA-104A48B107E5}" destId="{AF036C0F-2170-42DC-979C-0AEEC70190D1}" srcOrd="3" destOrd="0" presId="urn:microsoft.com/office/officeart/2005/8/layout/chevron1"/>
    <dgm:cxn modelId="{B4FDBF72-C1EB-495F-864F-EC37499412B8}" type="presParOf" srcId="{2F7AE67A-7CBC-418B-99FA-104A48B107E5}" destId="{E611E566-0E4D-4E26-A98D-D3B4938A6E3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6A1F8-9622-46FD-81C2-E42E7C8068F2}">
      <dsp:nvSpPr>
        <dsp:cNvPr id="0" name=""/>
        <dsp:cNvSpPr/>
      </dsp:nvSpPr>
      <dsp:spPr>
        <a:xfrm>
          <a:off x="97" y="54990"/>
          <a:ext cx="6831026" cy="63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>
        <a:off x="97" y="54990"/>
        <a:ext cx="6831026" cy="634809"/>
      </dsp:txXfrm>
    </dsp:sp>
    <dsp:sp modelId="{D19F2500-9270-4A8D-83B3-D4B4FDC5754B}">
      <dsp:nvSpPr>
        <dsp:cNvPr id="0" name=""/>
        <dsp:cNvSpPr/>
      </dsp:nvSpPr>
      <dsp:spPr>
        <a:xfrm>
          <a:off x="137260" y="636534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E188F-6640-44DE-8254-EC14FFFA6DAC}">
      <dsp:nvSpPr>
        <dsp:cNvPr id="0" name=""/>
        <dsp:cNvSpPr/>
      </dsp:nvSpPr>
      <dsp:spPr>
        <a:xfrm>
          <a:off x="1083116" y="636534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20E1C-5CC1-40EA-A6E7-757F88070586}">
      <dsp:nvSpPr>
        <dsp:cNvPr id="0" name=""/>
        <dsp:cNvSpPr/>
      </dsp:nvSpPr>
      <dsp:spPr>
        <a:xfrm>
          <a:off x="2029720" y="636534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79321-EAE7-49D5-BC3D-FE794C21A63A}">
      <dsp:nvSpPr>
        <dsp:cNvPr id="0" name=""/>
        <dsp:cNvSpPr/>
      </dsp:nvSpPr>
      <dsp:spPr>
        <a:xfrm>
          <a:off x="2975577" y="636534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63DA7-2342-4CEF-955D-BECEBDEBF83A}">
      <dsp:nvSpPr>
        <dsp:cNvPr id="0" name=""/>
        <dsp:cNvSpPr/>
      </dsp:nvSpPr>
      <dsp:spPr>
        <a:xfrm>
          <a:off x="3922181" y="636534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3766C-800A-4C1E-B464-31A23AE70CC6}">
      <dsp:nvSpPr>
        <dsp:cNvPr id="0" name=""/>
        <dsp:cNvSpPr/>
      </dsp:nvSpPr>
      <dsp:spPr>
        <a:xfrm>
          <a:off x="4868037" y="636534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109FD-B00B-4BF9-B083-483310131CAD}">
      <dsp:nvSpPr>
        <dsp:cNvPr id="0" name=""/>
        <dsp:cNvSpPr/>
      </dsp:nvSpPr>
      <dsp:spPr>
        <a:xfrm>
          <a:off x="6047592" y="634179"/>
          <a:ext cx="2014318" cy="1102153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84129-4CB6-479C-A3EE-76AA4C8E936A}">
      <dsp:nvSpPr>
        <dsp:cNvPr id="0" name=""/>
        <dsp:cNvSpPr/>
      </dsp:nvSpPr>
      <dsp:spPr>
        <a:xfrm>
          <a:off x="17862" y="759288"/>
          <a:ext cx="7055690" cy="100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Во-первых</a:t>
          </a:r>
          <a:r>
            <a:rPr lang="ru-RU" sz="1400" b="1" kern="1200" dirty="0"/>
            <a:t>, мы получаем ясное понимание того, каким должен быть такой педагог и каковы у него будут трудовые функции в отношении детей разных возрастных и обучающихся категорий — дошкольников, учеников начальной, средней и старшей школы, дополнительного образования детей.</a:t>
          </a:r>
        </a:p>
      </dsp:txBody>
      <dsp:txXfrm>
        <a:off x="17862" y="759288"/>
        <a:ext cx="7055690" cy="1000678"/>
      </dsp:txXfrm>
    </dsp:sp>
    <dsp:sp modelId="{AC86BCB0-E463-4640-A8CE-91D578785B45}">
      <dsp:nvSpPr>
        <dsp:cNvPr id="0" name=""/>
        <dsp:cNvSpPr/>
      </dsp:nvSpPr>
      <dsp:spPr>
        <a:xfrm>
          <a:off x="17862" y="1989695"/>
          <a:ext cx="6729412" cy="61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17862" y="1989695"/>
        <a:ext cx="6729412" cy="611764"/>
      </dsp:txXfrm>
    </dsp:sp>
    <dsp:sp modelId="{79C83F49-FD95-433B-A962-B977165AED71}">
      <dsp:nvSpPr>
        <dsp:cNvPr id="0" name=""/>
        <dsp:cNvSpPr/>
      </dsp:nvSpPr>
      <dsp:spPr>
        <a:xfrm>
          <a:off x="229220" y="2601460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55FBA-0BE3-4315-BC3D-8F29D106AE08}">
      <dsp:nvSpPr>
        <dsp:cNvPr id="0" name=""/>
        <dsp:cNvSpPr/>
      </dsp:nvSpPr>
      <dsp:spPr>
        <a:xfrm>
          <a:off x="1175076" y="2601460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008BF-BE50-4679-939A-74DA192B0037}">
      <dsp:nvSpPr>
        <dsp:cNvPr id="0" name=""/>
        <dsp:cNvSpPr/>
      </dsp:nvSpPr>
      <dsp:spPr>
        <a:xfrm>
          <a:off x="2121680" y="2601460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C042E-E5AE-441A-90D7-0A64E677DE27}">
      <dsp:nvSpPr>
        <dsp:cNvPr id="0" name=""/>
        <dsp:cNvSpPr/>
      </dsp:nvSpPr>
      <dsp:spPr>
        <a:xfrm>
          <a:off x="3067537" y="2601460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38F73-D108-467E-B745-C7D7F24D3330}">
      <dsp:nvSpPr>
        <dsp:cNvPr id="0" name=""/>
        <dsp:cNvSpPr/>
      </dsp:nvSpPr>
      <dsp:spPr>
        <a:xfrm>
          <a:off x="4014141" y="2601460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BF3EB-683D-4273-91AE-02BE339B4E30}">
      <dsp:nvSpPr>
        <dsp:cNvPr id="0" name=""/>
        <dsp:cNvSpPr/>
      </dsp:nvSpPr>
      <dsp:spPr>
        <a:xfrm>
          <a:off x="4959997" y="2601460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90EC6-F0AF-41F7-B976-5E748A7685D9}">
      <dsp:nvSpPr>
        <dsp:cNvPr id="0" name=""/>
        <dsp:cNvSpPr/>
      </dsp:nvSpPr>
      <dsp:spPr>
        <a:xfrm>
          <a:off x="5674296" y="2601460"/>
          <a:ext cx="2256031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63B13-B170-4C43-BF0F-BFED47FC068F}">
      <dsp:nvSpPr>
        <dsp:cNvPr id="0" name=""/>
        <dsp:cNvSpPr/>
      </dsp:nvSpPr>
      <dsp:spPr>
        <a:xfrm>
          <a:off x="17862" y="2743256"/>
          <a:ext cx="7239610" cy="9625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Во-вторых,</a:t>
          </a:r>
          <a:r>
            <a:rPr lang="ru-RU" sz="1400" b="1" kern="1200" dirty="0"/>
            <a:t> образовательные учреждения получают единую программу подготовки таких специалистов в вузах. Требования, совместно разработанные и утвержденные Министерством просвещения и Министерством труда, касаются таких специализаций, как учитель-логопед, логопед, учитель-дефектолог.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17862" y="2743256"/>
        <a:ext cx="7239610" cy="962595"/>
      </dsp:txXfrm>
    </dsp:sp>
    <dsp:sp modelId="{D26FA5D0-C288-4208-B988-38A0C8FDA20F}">
      <dsp:nvSpPr>
        <dsp:cNvPr id="0" name=""/>
        <dsp:cNvSpPr/>
      </dsp:nvSpPr>
      <dsp:spPr>
        <a:xfrm>
          <a:off x="17862" y="3954622"/>
          <a:ext cx="6729412" cy="61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17862" y="3954622"/>
        <a:ext cx="6729412" cy="611764"/>
      </dsp:txXfrm>
    </dsp:sp>
    <dsp:sp modelId="{023F348C-365A-4BA7-A174-0D21E793C1F1}">
      <dsp:nvSpPr>
        <dsp:cNvPr id="0" name=""/>
        <dsp:cNvSpPr/>
      </dsp:nvSpPr>
      <dsp:spPr>
        <a:xfrm>
          <a:off x="243979" y="4566387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ABE3E-8152-4F60-9F42-50FA1D8B69FF}">
      <dsp:nvSpPr>
        <dsp:cNvPr id="0" name=""/>
        <dsp:cNvSpPr/>
      </dsp:nvSpPr>
      <dsp:spPr>
        <a:xfrm>
          <a:off x="1189835" y="4566387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AE449-8F4E-49D5-883B-01EF2048395B}">
      <dsp:nvSpPr>
        <dsp:cNvPr id="0" name=""/>
        <dsp:cNvSpPr/>
      </dsp:nvSpPr>
      <dsp:spPr>
        <a:xfrm>
          <a:off x="2136439" y="4566387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2DB36-B820-4ED7-9021-B0830D8FAEEE}">
      <dsp:nvSpPr>
        <dsp:cNvPr id="0" name=""/>
        <dsp:cNvSpPr/>
      </dsp:nvSpPr>
      <dsp:spPr>
        <a:xfrm>
          <a:off x="3082295" y="4566387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927C4-E69D-47A6-BEA0-972AA38A2461}">
      <dsp:nvSpPr>
        <dsp:cNvPr id="0" name=""/>
        <dsp:cNvSpPr/>
      </dsp:nvSpPr>
      <dsp:spPr>
        <a:xfrm>
          <a:off x="4028899" y="4566387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5A6D6-EAFC-4BC1-A58D-D7780FCA5877}">
      <dsp:nvSpPr>
        <dsp:cNvPr id="0" name=""/>
        <dsp:cNvSpPr/>
      </dsp:nvSpPr>
      <dsp:spPr>
        <a:xfrm>
          <a:off x="4974756" y="4566387"/>
          <a:ext cx="1574682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FB60F-FF95-40AB-A9AE-C1BAC2691D0B}">
      <dsp:nvSpPr>
        <dsp:cNvPr id="0" name=""/>
        <dsp:cNvSpPr/>
      </dsp:nvSpPr>
      <dsp:spPr>
        <a:xfrm>
          <a:off x="5307265" y="4566387"/>
          <a:ext cx="2802871" cy="124618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C3B9A-691A-43DB-8AC3-5C4B4E8F0600}">
      <dsp:nvSpPr>
        <dsp:cNvPr id="0" name=""/>
        <dsp:cNvSpPr/>
      </dsp:nvSpPr>
      <dsp:spPr>
        <a:xfrm>
          <a:off x="91144" y="4688623"/>
          <a:ext cx="7269127" cy="996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Важно, что </a:t>
          </a:r>
          <a:r>
            <a:rPr lang="ru-RU" sz="1600" b="1" kern="1200" dirty="0" err="1"/>
            <a:t>профстандарт</a:t>
          </a:r>
          <a:r>
            <a:rPr lang="ru-RU" sz="1600" b="1" kern="1200" dirty="0"/>
            <a:t> обозначает необходимость того, что базовое образование педагогов-дефектологов/логопедов должно быть </a:t>
          </a:r>
          <a:r>
            <a:rPr lang="ru-RU" sz="1600" b="1" kern="1200" dirty="0">
              <a:solidFill>
                <a:srgbClr val="C00000"/>
              </a:solidFill>
            </a:rPr>
            <a:t>педагогическим или психологическим</a:t>
          </a:r>
          <a:r>
            <a:rPr lang="ru-RU" sz="1600" b="1" kern="1200" dirty="0"/>
            <a:t>.</a:t>
          </a:r>
        </a:p>
      </dsp:txBody>
      <dsp:txXfrm>
        <a:off x="91144" y="4688623"/>
        <a:ext cx="7269127" cy="996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CB9A3-74FD-4314-9E17-00AFC89831E0}">
      <dsp:nvSpPr>
        <dsp:cNvPr id="0" name=""/>
        <dsp:cNvSpPr/>
      </dsp:nvSpPr>
      <dsp:spPr>
        <a:xfrm>
          <a:off x="2113" y="333218"/>
          <a:ext cx="2574604" cy="102984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ДО</a:t>
          </a:r>
        </a:p>
      </dsp:txBody>
      <dsp:txXfrm>
        <a:off x="517034" y="333218"/>
        <a:ext cx="1544763" cy="1029841"/>
      </dsp:txXfrm>
    </dsp:sp>
    <dsp:sp modelId="{51EF4DA3-EA6D-44AD-B812-C534BA2BE962}">
      <dsp:nvSpPr>
        <dsp:cNvPr id="0" name=""/>
        <dsp:cNvSpPr/>
      </dsp:nvSpPr>
      <dsp:spPr>
        <a:xfrm>
          <a:off x="2319257" y="333218"/>
          <a:ext cx="2574604" cy="102984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486838"/>
                <a:satOff val="-56741"/>
                <a:lumOff val="38888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shade val="50000"/>
                <a:hueOff val="486838"/>
                <a:satOff val="-56741"/>
                <a:lumOff val="38888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НОО, ООО, СОО</a:t>
          </a:r>
        </a:p>
      </dsp:txBody>
      <dsp:txXfrm>
        <a:off x="2834178" y="333218"/>
        <a:ext cx="1544763" cy="1029841"/>
      </dsp:txXfrm>
    </dsp:sp>
    <dsp:sp modelId="{E611E566-0E4D-4E26-A98D-D3B4938A6E34}">
      <dsp:nvSpPr>
        <dsp:cNvPr id="0" name=""/>
        <dsp:cNvSpPr/>
      </dsp:nvSpPr>
      <dsp:spPr>
        <a:xfrm>
          <a:off x="4636401" y="333218"/>
          <a:ext cx="2574604" cy="102984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486838"/>
                <a:satOff val="-56741"/>
                <a:lumOff val="38888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shade val="50000"/>
                <a:hueOff val="486838"/>
                <a:satOff val="-56741"/>
                <a:lumOff val="38888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СПО и ВО</a:t>
          </a:r>
        </a:p>
      </dsp:txBody>
      <dsp:txXfrm>
        <a:off x="5151322" y="333218"/>
        <a:ext cx="1544763" cy="1029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F383D-A5FB-4F17-B8FA-698B9CE372D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9AF5-09E5-49E8-8054-CD41DCC65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4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75127-730C-45CC-85AE-A5E0B4F772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4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94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4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5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26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9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289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17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8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16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063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24.08.2023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5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8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1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7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0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6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1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39B244-2686-45AC-95A9-A3A1AE5E739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5F99E9-0115-4EAF-88FA-CC124661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94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kpisp@iro23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zeta.ru/tags/organization/vtsiom.shtml" TargetMode="External"/><Relationship Id="rId2" Type="http://schemas.openxmlformats.org/officeDocument/2006/relationships/hyperlink" Target="https://wciom.ru/analytical-reviews/analiticheskii-obzor/inkljuzivnoe-obrazovanie-v-rossii-otnoshenie-problemy-perspektiv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base.garant.ru/74451950/1cafb24d049dcd1e7707a22d98e9858f/#block_111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3CF9D1-4555-44FA-8B13-1B2D03CC9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5A413-9764-4A5C-846A-46401D5145EE}"/>
              </a:ext>
            </a:extLst>
          </p:cNvPr>
          <p:cNvSpPr txBox="1"/>
          <p:nvPr/>
        </p:nvSpPr>
        <p:spPr>
          <a:xfrm>
            <a:off x="96072" y="5426991"/>
            <a:ext cx="38544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Заведующий кафедрой коррекционной педагогики и специальной психологии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Подун Елена Александровна</a:t>
            </a:r>
          </a:p>
          <a:p>
            <a:r>
              <a:rPr lang="en-US" sz="1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kkpisp@iro23.ru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8(861)203-55-87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67AFFE-73B9-4CF3-A91D-8866D710E4EF}"/>
              </a:ext>
            </a:extLst>
          </p:cNvPr>
          <p:cNvSpPr/>
          <p:nvPr/>
        </p:nvSpPr>
        <p:spPr>
          <a:xfrm>
            <a:off x="1663084" y="223351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Ключевые компетенции педагога-дефектолога в условиях современного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(инклюзивного)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образования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5D9852-8349-4616-88D9-892B3A09BE23}"/>
              </a:ext>
            </a:extLst>
          </p:cNvPr>
          <p:cNvSpPr/>
          <p:nvPr/>
        </p:nvSpPr>
        <p:spPr>
          <a:xfrm>
            <a:off x="8021337" y="166069"/>
            <a:ext cx="3057995" cy="14496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F6C71D-0808-48BC-BD46-BEC18006F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22" y="95352"/>
            <a:ext cx="1299842" cy="12752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DCA398-3C93-4BD7-AE1A-A8EBFF968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11" y="78567"/>
            <a:ext cx="1369265" cy="12003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5A460-DBE8-492E-8D2A-C68167A7C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QR – </a:t>
            </a:r>
            <a:r>
              <a:rPr lang="ru-RU" b="1" dirty="0"/>
              <a:t>КОД </a:t>
            </a:r>
            <a:br>
              <a:rPr lang="ru-RU" b="1" dirty="0"/>
            </a:br>
            <a:r>
              <a:rPr lang="ru-RU" b="1" dirty="0"/>
              <a:t>«СОВЕТ СООБЩЕСТВА ПЕДАГОГОВ – ДЕФЕКТОЛОГОВ</a:t>
            </a:r>
            <a:br>
              <a:rPr lang="ru-RU" b="1" dirty="0"/>
            </a:br>
            <a:r>
              <a:rPr lang="ru-RU" b="1" dirty="0"/>
              <a:t>КРАСНОДАРСКОГО КРАЯ»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37C855-28DD-43DA-9D20-4F8DE5038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3384" y="292370"/>
            <a:ext cx="4057909" cy="403230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683DE7-D4E9-4BD4-8969-C65619EFE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68" y="133165"/>
            <a:ext cx="2231484" cy="19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560" y="0"/>
            <a:ext cx="10753195" cy="8338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Обновление содержания общего образования в части организации обучения детей с  ОВЗ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3333" y="1121437"/>
            <a:ext cx="6465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24 сентября 2022 г. №371-ФЗ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329" y="1159976"/>
            <a:ext cx="790575" cy="790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22164" y="1043394"/>
            <a:ext cx="3373573" cy="8938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62209" tIns="31105" rIns="62209" bIns="31105">
            <a:spAutoFit/>
          </a:bodyPr>
          <a:lstStyle/>
          <a:p>
            <a:pPr algn="ctr" defTabSz="914347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ФЕДЕРАЛЬНЫЕ </a:t>
            </a:r>
          </a:p>
          <a:p>
            <a:pPr algn="ctr" defTabSz="914347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</a:t>
            </a:r>
          </a:p>
          <a:p>
            <a:pPr algn="ctr" defTabSz="914347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71347" y="1904169"/>
            <a:ext cx="4488302" cy="3705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62209" tIns="31105" rIns="62209" bIns="31105">
            <a:spAutoFit/>
          </a:bodyPr>
          <a:lstStyle/>
          <a:p>
            <a:pPr defTabSz="914347"/>
            <a:r>
              <a:rPr lang="ru-RU" sz="16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2023 года</a:t>
            </a:r>
          </a:p>
        </p:txBody>
      </p:sp>
      <p:pic>
        <p:nvPicPr>
          <p:cNvPr id="11" name="Picture 4" descr="https://tatngpi.ru/bitrix/images/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4" y="2449513"/>
            <a:ext cx="533535" cy="4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0813" y="2352913"/>
            <a:ext cx="10217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образовательный стандарт образования 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с умственной отсталостью (интеллектуальными нарушениями)</a:t>
            </a:r>
          </a:p>
          <a:p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от 19 декабря 2014 г. № 1599 с изменениями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8 ноября 2022 г. № 955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образовательный стандарт начального общего 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обучающихся с ограниченными возможностями здоровья </a:t>
            </a:r>
          </a:p>
          <a:p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от 19 декабря 2014 г. № 1598 с изменениями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8 ноября 2022 г. № 955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s://tatngpi.ru/bitrix/images/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2" y="3298325"/>
            <a:ext cx="533535" cy="4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tatngpi.ru/bitrix/images/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4" y="4358690"/>
            <a:ext cx="533535" cy="4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40813" y="4262090"/>
            <a:ext cx="105456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</a:t>
            </a:r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адаптированная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начального общего образования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 с ограниченными возможностями здоровья (приказ от 24 ноября 2022 г. № 1023)</a:t>
            </a:r>
          </a:p>
        </p:txBody>
      </p:sp>
      <p:pic>
        <p:nvPicPr>
          <p:cNvPr id="16" name="Picture 4" descr="https://tatngpi.ru/bitrix/images/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3" y="5229397"/>
            <a:ext cx="533535" cy="4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40812" y="5025075"/>
            <a:ext cx="10767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</a:t>
            </a:r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адаптированная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 с ограниченными возможностями здоровья 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от 24 ноября 2022 г. № 1025)</a:t>
            </a:r>
          </a:p>
        </p:txBody>
      </p:sp>
      <p:pic>
        <p:nvPicPr>
          <p:cNvPr id="18" name="Picture 4" descr="https://tatngpi.ru/bitrix/images/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7" y="6107721"/>
            <a:ext cx="533535" cy="4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40812" y="5941299"/>
            <a:ext cx="113511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</a:t>
            </a:r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адаптированная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общеобразовательная программа обучающихся с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умственной отсталостью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(интеллектуальными нарушениями)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от 24 ноября 2022 г. № 1026)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08" y="2215637"/>
            <a:ext cx="1792403" cy="17924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047" y="4060679"/>
            <a:ext cx="1037263" cy="10372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77" y="4675765"/>
            <a:ext cx="1108118" cy="11081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047" y="5564177"/>
            <a:ext cx="1087087" cy="10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yslexiarf.com/images/wysiwyg/891b4d20577d879a2a429f1aa7ed465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03" y="532659"/>
            <a:ext cx="4540880" cy="6142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3" name="Рисунок 2" descr="https://dyslexiarf.com/images/wysiwyg/670978c56e915b4d06768284338337c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90" y="532660"/>
            <a:ext cx="4817988" cy="6142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8ED95F2-582F-4316-B322-D72B63494AB2}"/>
              </a:ext>
            </a:extLst>
          </p:cNvPr>
          <p:cNvSpPr txBox="1">
            <a:spLocks/>
          </p:cNvSpPr>
          <p:nvPr/>
        </p:nvSpPr>
        <p:spPr>
          <a:xfrm>
            <a:off x="92925" y="0"/>
            <a:ext cx="2255171" cy="6232124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Профессиональный стандарт </a:t>
            </a:r>
            <a:r>
              <a:rPr lang="ru-RU" dirty="0"/>
              <a:t>(Приказ Минтруда России от 13.03.2023 N 136н "Об утверждении профессионального стандарта "Педагог-дефектолог" Зарегистрировано в Минюсте России 14.04.2023 N 73027).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146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8B0785-8E0D-49C8-9B32-40A59BCBE98F}"/>
              </a:ext>
            </a:extLst>
          </p:cNvPr>
          <p:cNvSpPr/>
          <p:nvPr/>
        </p:nvSpPr>
        <p:spPr>
          <a:xfrm>
            <a:off x="1118586" y="452761"/>
            <a:ext cx="884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Что это значит для образовательной среды?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099CF06-F13D-437B-9C28-5C8C9C2F0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669712"/>
              </p:ext>
            </p:extLst>
          </p:nvPr>
        </p:nvGraphicFramePr>
        <p:xfrm>
          <a:off x="238710" y="590940"/>
          <a:ext cx="8128000" cy="581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ject 2">
            <a:extLst>
              <a:ext uri="{FF2B5EF4-FFF2-40B4-BE49-F238E27FC236}">
                <a16:creationId xmlns:a16="http://schemas.microsoft.com/office/drawing/2014/main" id="{12281ABE-23EC-4144-8B69-24A683E2F21E}"/>
              </a:ext>
            </a:extLst>
          </p:cNvPr>
          <p:cNvSpPr/>
          <p:nvPr/>
        </p:nvSpPr>
        <p:spPr>
          <a:xfrm>
            <a:off x="8965692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7996"/>
                </a:moveTo>
                <a:lnTo>
                  <a:pt x="152400" y="6857996"/>
                </a:lnTo>
                <a:lnTo>
                  <a:pt x="152400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C7E2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DDDFC9-E0D2-46D9-A46E-C4155DD1C4DB}"/>
              </a:ext>
            </a:extLst>
          </p:cNvPr>
          <p:cNvSpPr/>
          <p:nvPr/>
        </p:nvSpPr>
        <p:spPr>
          <a:xfrm>
            <a:off x="9118093" y="277363"/>
            <a:ext cx="30739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Что это значит для родителей?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Gilroy"/>
              </a:rPr>
              <a:t>Уровень подготовки работающих  с детьми с трудностями в  обучении будет </a:t>
            </a:r>
            <a:r>
              <a:rPr lang="ru-RU" dirty="0">
                <a:solidFill>
                  <a:srgbClr val="C00000"/>
                </a:solidFill>
                <a:latin typeface="Gilroy"/>
              </a:rPr>
              <a:t>высоким и надежным.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Gilroy"/>
              </a:rPr>
              <a:t>Коррекция детей </a:t>
            </a:r>
          </a:p>
          <a:p>
            <a:pPr algn="ctr"/>
            <a:r>
              <a:rPr lang="ru-RU" dirty="0">
                <a:latin typeface="Gilroy"/>
              </a:rPr>
              <a:t>будут осуществлять согласно </a:t>
            </a:r>
            <a:r>
              <a:rPr lang="ru-RU" dirty="0">
                <a:solidFill>
                  <a:srgbClr val="C00000"/>
                </a:solidFill>
                <a:latin typeface="Gilroy"/>
              </a:rPr>
              <a:t>профессиональным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Gilroy"/>
              </a:rPr>
              <a:t>функциям и  образовательным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Gilroy"/>
              </a:rPr>
              <a:t>задачам.</a:t>
            </a:r>
          </a:p>
        </p:txBody>
      </p:sp>
    </p:spTree>
    <p:extLst>
      <p:ext uri="{BB962C8B-B14F-4D97-AF65-F5344CB8AC3E}">
        <p14:creationId xmlns:p14="http://schemas.microsoft.com/office/powerpoint/2010/main" val="79817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B60E2-970B-4416-92E0-DA167813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4" y="240108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Инклюзия </a:t>
            </a:r>
            <a:br>
              <a:rPr lang="ru-RU" b="1" dirty="0"/>
            </a:br>
            <a:r>
              <a:rPr lang="ru-RU" b="1" dirty="0"/>
              <a:t>как ценность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EDCCAF-BA57-4F2F-8944-B19DC3AE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65" y="667180"/>
            <a:ext cx="6740806" cy="55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8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556" y="2711372"/>
            <a:ext cx="3190498" cy="2411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Опрос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ВЦИОМ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посвященный совместному обучению детей с особенностями и детей без особенностей, показал, что 59% россиян никогда не слышали термин «инклюзивное образование». При этом 66% респондентов заявили, что в той или иной степени положительно относятся к подобной практике.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 половины опрошенных (57%) отметили, что по их мнению, в коллективе, где есть ребенок с особенностями, возникает риск конфликтов, агрессии и травли.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7768" y="135645"/>
            <a:ext cx="10940438" cy="57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в реализации инклюзивного образования в России</a:t>
            </a:r>
            <a:endParaRPr lang="ru-RU" sz="24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714" y="1417037"/>
            <a:ext cx="303018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и главная проблема </a:t>
            </a:r>
            <a:endParaRPr lang="ru-RU" sz="1200" b="1" dirty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Плохая осведомленность обычных людей о том, что такое инклюзия и зачем она нужна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749" y="1406038"/>
            <a:ext cx="277269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 глобальная проблема </a:t>
            </a:r>
            <a:r>
              <a:rPr lang="ru-RU" sz="1200" b="1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инклюзивном образовании – кадровая: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1750" y="2711372"/>
            <a:ext cx="2772695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Образовательным учреждениям не хватает учителей со специальной подготовкой, тьюторов и других компетентных специалистов.</a:t>
            </a:r>
          </a:p>
          <a:p>
            <a:pPr algn="just"/>
            <a:r>
              <a:rPr lang="ru-RU" sz="1200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налаженной системы подготовки педагогов, которые умеют работать в инклюзивном пространстве.</a:t>
            </a:r>
          </a:p>
          <a:p>
            <a:pPr algn="just"/>
            <a:r>
              <a:rPr lang="ru-RU" sz="1200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Принципиально важным является подготовка таких учителей и их приход именно в муниципальные школы, а не только в специальные (коррекционные ОО), для того, чтобы в перспективе право любого ребенка с ОВЗ могло быть реализовано «по месту жительства».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73297" y="1432918"/>
            <a:ext cx="4254909" cy="83099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Третья проблема 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оснащение школ и небогатый арсенал инструментов, которые образовательные организации используют, реализуя принципы инклюзии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98316" y="2985325"/>
            <a:ext cx="4254909" cy="646331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Школы все еще сильно нуждаются в средствах альтернативной и дополнительной коммуникации, специальной мебели, пособиях и учебниках.</a:t>
            </a:r>
          </a:p>
        </p:txBody>
      </p:sp>
      <p:pic>
        <p:nvPicPr>
          <p:cNvPr id="9" name="Рисунок 8" descr="https://img.gazeta.ru/files3/459/16270459/8va8av8avo-pic_32ratio_900x600-900x600-3664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27" y="4303087"/>
            <a:ext cx="3574545" cy="2239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57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" y="1821179"/>
            <a:ext cx="1825752" cy="14630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39670" y="2131009"/>
            <a:ext cx="7875905" cy="42800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Федеральный</a:t>
            </a:r>
            <a:r>
              <a:rPr sz="2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учредитель,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организатор: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Министерство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просвещения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Российской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Федерации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Учредитель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регионального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этапа: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ru-RU" sz="2600" dirty="0">
                <a:solidFill>
                  <a:srgbClr val="002060"/>
                </a:solidFill>
                <a:latin typeface="Calibri"/>
                <a:cs typeface="Calibri"/>
              </a:rPr>
              <a:t>Министерство образования, науки и молодежной политики Краснодарского края</a:t>
            </a:r>
            <a:endParaRPr sz="2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  <a:spcBef>
                <a:spcPts val="1689"/>
              </a:spcBef>
            </a:pPr>
            <a:r>
              <a:rPr sz="2800" b="1" spc="-10" dirty="0" err="1">
                <a:solidFill>
                  <a:srgbClr val="C00000"/>
                </a:solidFill>
                <a:latin typeface="Calibri"/>
                <a:cs typeface="Calibri"/>
              </a:rPr>
              <a:t>Региональный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оператор: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840740">
              <a:lnSpc>
                <a:spcPts val="2590"/>
              </a:lnSpc>
              <a:spcBef>
                <a:spcPts val="310"/>
              </a:spcBef>
            </a:pPr>
            <a:r>
              <a:rPr lang="ru-RU" sz="2400" b="1" spc="-15" dirty="0">
                <a:solidFill>
                  <a:srgbClr val="001F5F"/>
                </a:solidFill>
                <a:latin typeface="Calibri"/>
                <a:cs typeface="Calibri"/>
              </a:rPr>
              <a:t>Государственное </a:t>
            </a:r>
            <a:r>
              <a:rPr sz="2400" b="1" spc="-15" dirty="0" err="1">
                <a:solidFill>
                  <a:srgbClr val="001F5F"/>
                </a:solidFill>
                <a:latin typeface="Calibri"/>
                <a:cs typeface="Calibri"/>
              </a:rPr>
              <a:t>бюджетное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учреждение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дополнительного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профессионального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5"/>
              </a:spcBef>
            </a:pP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lang="ru-RU" sz="2400" b="1" spc="-25" dirty="0">
                <a:solidFill>
                  <a:srgbClr val="001F5F"/>
                </a:solidFill>
                <a:latin typeface="Calibri"/>
                <a:cs typeface="Calibri"/>
              </a:rPr>
              <a:t>Институт развития образования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 Краснодарского края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1744" y="419480"/>
            <a:ext cx="10205848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/>
              <a:t>«Учитель-дефектолог России»</a:t>
            </a:r>
            <a:br>
              <a:rPr lang="ru-RU" sz="3200" b="1" dirty="0"/>
            </a:br>
            <a:r>
              <a:rPr lang="ru-RU" sz="3200" b="1" dirty="0"/>
              <a:t>«Лучшая инклюзивная школа России»</a:t>
            </a:r>
            <a:endParaRPr sz="3200" b="1" dirty="0"/>
          </a:p>
        </p:txBody>
      </p:sp>
      <p:pic>
        <p:nvPicPr>
          <p:cNvPr id="8" name="Picture 4" descr="https://iro23.ru/wp-content/uploads/2022/04/%D0%BE%D0%B1%D0%BB%D0%BE%D0%B6%D0%BA%D0%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32545"/>
            <a:ext cx="2236234" cy="1219764"/>
          </a:xfrm>
          <a:prstGeom prst="rect">
            <a:avLst/>
          </a:prstGeom>
          <a:noFill/>
        </p:spPr>
      </p:pic>
      <p:pic>
        <p:nvPicPr>
          <p:cNvPr id="10" name="Picture 2" descr="https://sun6-20.userapi.com/s/v1/if1/FLhdpoppl2xX3bKT6UMIm6UszewxHj2_y2IZcy1ireQr7e5ws2AG8v5_HvlEdCu8kPEAz-C3.jpg?size=2159x2160&amp;quality=96&amp;crop=0,0,2159,2160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1" y="3504637"/>
            <a:ext cx="1219200" cy="1219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C1BEC-71D9-488B-B45A-A633292F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73377" cy="4601183"/>
          </a:xfrm>
        </p:spPr>
        <p:txBody>
          <a:bodyPr/>
          <a:lstStyle/>
          <a:p>
            <a:r>
              <a:rPr lang="ru-RU" sz="4400" b="1" dirty="0"/>
              <a:t>Воспитание</a:t>
            </a:r>
            <a:r>
              <a:rPr lang="ru-RU" dirty="0"/>
              <a:t> ст.2 п.2 273-ФЗ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7ADAC-2D33-49D2-9433-155120714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5" y="652670"/>
            <a:ext cx="8203096" cy="4979504"/>
          </a:xfrm>
        </p:spPr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направленная на развитие личности, создание условий для самоопределения и социализации обучающегося на основе социокультурных, духовно-нравственных ценностей и принятых в обществе правил и норм поведения в интересах человека, семьи, общества и государства (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до 2020 года);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</a:t>
            </a:r>
            <a:r>
              <a:rPr lang="ru-RU" b="0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изменения вступили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в силу с 1 сентября 2020 г. -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Федеральный закон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 от 31 июля 2020 г. N 304-ФЗ);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16A80F2-F2FE-4363-B505-3760D05B2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489647"/>
              </p:ext>
            </p:extLst>
          </p:nvPr>
        </p:nvGraphicFramePr>
        <p:xfrm>
          <a:off x="3786841" y="5432998"/>
          <a:ext cx="7213119" cy="1696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973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0FD25-A2E3-4016-BEB9-614E7402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6" y="98953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Методические</a:t>
            </a:r>
            <a:br>
              <a:rPr lang="ru-RU" sz="3200" b="1" dirty="0"/>
            </a:br>
            <a:r>
              <a:rPr lang="ru-RU" sz="3200" b="1" dirty="0"/>
              <a:t> материалы </a:t>
            </a:r>
            <a:br>
              <a:rPr lang="ru-RU" sz="3200" b="1" dirty="0"/>
            </a:br>
            <a:r>
              <a:rPr lang="ru-RU" sz="3200" b="1" dirty="0"/>
              <a:t>и рекомендации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D27FE85-AD7B-4259-BEC1-05621D2BC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51000"/>
              </p:ext>
            </p:extLst>
          </p:nvPr>
        </p:nvGraphicFramePr>
        <p:xfrm>
          <a:off x="3630534" y="989530"/>
          <a:ext cx="8247788" cy="4425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5691">
                  <a:extLst>
                    <a:ext uri="{9D8B030D-6E8A-4147-A177-3AD203B41FA5}">
                      <a16:colId xmlns:a16="http://schemas.microsoft.com/office/drawing/2014/main" val="3915546230"/>
                    </a:ext>
                  </a:extLst>
                </a:gridCol>
                <a:gridCol w="6582097">
                  <a:extLst>
                    <a:ext uri="{9D8B030D-6E8A-4147-A177-3AD203B41FA5}">
                      <a16:colId xmlns:a16="http://schemas.microsoft.com/office/drawing/2014/main" val="17806518"/>
                    </a:ext>
                  </a:extLst>
                </a:gridCol>
              </a:tblGrid>
              <a:tr h="1468202">
                <a:tc>
                  <a:txBody>
                    <a:bodyPr/>
                    <a:lstStyle/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ФГБНУ «Институт изучения детства, семьи и воспитания» РАО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«РАЗРАБОТКА И ПРОЕКТИРОВАНИЕ РАБОЧЕЙ ПРОГРАММЫ ВОСПИТАНИЯ»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7183"/>
                  </a:ext>
                </a:extLst>
              </a:tr>
              <a:tr h="1503407">
                <a:tc>
                  <a:txBody>
                    <a:bodyPr/>
                    <a:lstStyle/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ФГБНУ «Институт изучения детства, семьи и воспитания» РАО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«МЕТОДИЧЕСКИЕ РЕКОМЕНДАЦИИ ПО РЕАЛИЗАЦИИ ПРОГРАММ ВОСПИТАНИЯ ДЛЯ ОБЩЕОБРАЗОВАТЕЛЬНЫХ ОРГАНИЗАЦИЙ: МОДУЛЬ «УРОЧНАЯ ДЕЯТЕЛЬНОСТЬ»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757029"/>
                  </a:ext>
                </a:extLst>
              </a:tr>
              <a:tr h="1453706">
                <a:tc>
                  <a:txBody>
                    <a:bodyPr/>
                    <a:lstStyle/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Методические рекомендации по реализации федеральной образовательной программы дошкольного образования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(утв. Министерством просвещения РФ 7 марта 2023 г.)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7922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614025-62B6-42F5-9628-326D6A8A9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4637" y="2496597"/>
            <a:ext cx="1330976" cy="13309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543F5A-864D-4984-8049-9F5A87CB6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38" y="963421"/>
            <a:ext cx="1330975" cy="13309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4FE99C-0A9B-4A78-9A51-3AE5453D4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37" y="3994628"/>
            <a:ext cx="1394108" cy="13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7628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288</TotalTime>
  <Words>946</Words>
  <Application>Microsoft Office PowerPoint</Application>
  <PresentationFormat>Широкоэкранный</PresentationFormat>
  <Paragraphs>80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Gilroy</vt:lpstr>
      <vt:lpstr>Times New Roman</vt:lpstr>
      <vt:lpstr>Verdana</vt:lpstr>
      <vt:lpstr>Wingdings 3</vt:lpstr>
      <vt:lpstr>Сектор</vt:lpstr>
      <vt:lpstr>Презентация PowerPoint</vt:lpstr>
      <vt:lpstr>Обновление содержания общего образования в части организации обучения детей с  ОВЗ </vt:lpstr>
      <vt:lpstr>Презентация PowerPoint</vt:lpstr>
      <vt:lpstr>Презентация PowerPoint</vt:lpstr>
      <vt:lpstr>Инклюзия  как ценность  </vt:lpstr>
      <vt:lpstr>Презентация PowerPoint</vt:lpstr>
      <vt:lpstr>«Учитель-дефектолог России» «Лучшая инклюзивная школа России»</vt:lpstr>
      <vt:lpstr>Воспитание ст.2 п.2 273-ФЗ</vt:lpstr>
      <vt:lpstr>Методические  материалы  и рекомендации</vt:lpstr>
      <vt:lpstr>QR – КОД  «СОВЕТ СООБЩЕСТВА ПЕДАГОГОВ – ДЕФЕКТОЛОГОВ КРАСНОДАРСКОГО КРАЯ»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Кузвесова</dc:creator>
  <cp:lastModifiedBy>Анастасия Кузвесова</cp:lastModifiedBy>
  <cp:revision>17</cp:revision>
  <dcterms:created xsi:type="dcterms:W3CDTF">2023-08-23T14:38:00Z</dcterms:created>
  <dcterms:modified xsi:type="dcterms:W3CDTF">2023-08-24T09:58:15Z</dcterms:modified>
</cp:coreProperties>
</file>