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4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3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4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5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3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93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2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0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4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2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9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8744D9-A68C-41AD-91ED-6ECB3CAD0169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46C3B6-D7CC-47A5-9D61-D237B0EB2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FB6F2-F5F7-8B4D-B474-0C539F2B7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829995"/>
            <a:ext cx="6815669" cy="2556670"/>
          </a:xfrm>
        </p:spPr>
        <p:txBody>
          <a:bodyPr>
            <a:normAutofit/>
          </a:bodyPr>
          <a:lstStyle/>
          <a:p>
            <a:r>
              <a:rPr lang="ru-RU" sz="3200" dirty="0"/>
              <a:t>Методические рекомендации к организации диагностической деятельности педагога-дефектолога в образовательной организации в</a:t>
            </a:r>
            <a:br>
              <a:rPr lang="ru-RU" sz="3200" dirty="0"/>
            </a:br>
            <a:r>
              <a:rPr lang="ru-RU" sz="3200" dirty="0"/>
              <a:t> 2023-2024 учебном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0995E-141F-AF9B-44F0-AE9A814E8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(материал лекции: </a:t>
            </a:r>
            <a:r>
              <a:rPr lang="ru-RU" dirty="0" smtClean="0"/>
              <a:t>Диагностика</a:t>
            </a:r>
            <a:r>
              <a:rPr lang="ru-RU" dirty="0"/>
              <a:t>, мониторинг, рабочая программа –как все успеть школьному логопеду, автор Ю.Р. Склярова)</a:t>
            </a:r>
          </a:p>
          <a:p>
            <a:r>
              <a:rPr lang="ru-RU" dirty="0"/>
              <a:t>Подготовила учитель-логопед </a:t>
            </a:r>
            <a:r>
              <a:rPr lang="ru-RU" dirty="0" err="1"/>
              <a:t>Перекрестова</a:t>
            </a:r>
            <a:r>
              <a:rPr lang="ru-RU" dirty="0"/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322448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E25A9B-0892-BA28-D7DF-618F62DA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1" y="766806"/>
            <a:ext cx="9256541" cy="4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E9C28E-B163-BD18-501A-D5919EBC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5" y="1252025"/>
            <a:ext cx="8904849" cy="45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2B0EFC-2134-A81B-B28D-6220CD0D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928468"/>
            <a:ext cx="9059594" cy="46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E9C282-CC0A-D306-B76B-099C6F7BA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056129"/>
            <a:ext cx="7990449" cy="41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3D7BE3-D2BC-6856-2087-5CD08572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4" y="1139482"/>
            <a:ext cx="9734843" cy="43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9EFF0D-A254-DD5E-6F38-53FAC76F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94" y="2700997"/>
            <a:ext cx="5377221" cy="348502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BC0F967-0AB5-D760-281E-E46DBE17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помощь педагогам Лого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78046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2525FB-4051-46F2-3B3F-B885EEB2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7" y="1800665"/>
            <a:ext cx="8878641" cy="368573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65B140E-C39F-2994-E682-60642530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76775"/>
            <a:ext cx="9601196" cy="942536"/>
          </a:xfrm>
        </p:spPr>
        <p:txBody>
          <a:bodyPr>
            <a:noAutofit/>
          </a:bodyPr>
          <a:lstStyle/>
          <a:p>
            <a:r>
              <a:rPr lang="ru-RU" sz="2800" dirty="0"/>
              <a:t>Методическое сопровождение учителя-логопеда в образовательной организации (сайт  МКУ РЦ «Детство»)</a:t>
            </a:r>
          </a:p>
        </p:txBody>
      </p:sp>
    </p:spTree>
    <p:extLst>
      <p:ext uri="{BB962C8B-B14F-4D97-AF65-F5344CB8AC3E}">
        <p14:creationId xmlns:p14="http://schemas.microsoft.com/office/powerpoint/2010/main" val="315481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FB57F7-89AB-79F1-DD0D-A8567416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25" y="1308295"/>
            <a:ext cx="9152750" cy="444539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7625940-A76F-E7FA-2543-7A8D4669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79" y="506437"/>
            <a:ext cx="9601196" cy="921434"/>
          </a:xfrm>
        </p:spPr>
        <p:txBody>
          <a:bodyPr/>
          <a:lstStyle/>
          <a:p>
            <a:r>
              <a:rPr lang="ru-RU" dirty="0"/>
              <a:t>Пример диагностических работ</a:t>
            </a:r>
          </a:p>
        </p:txBody>
      </p:sp>
    </p:spTree>
    <p:extLst>
      <p:ext uri="{BB962C8B-B14F-4D97-AF65-F5344CB8AC3E}">
        <p14:creationId xmlns:p14="http://schemas.microsoft.com/office/powerpoint/2010/main" val="134970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52283" y="1752600"/>
            <a:ext cx="9543244" cy="284515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442716-8877-9ACA-14A6-EE342B9A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43" y="1012060"/>
            <a:ext cx="9200271" cy="474162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2473ADF-C9D7-D90B-EC07-726BE7F4C5CD}"/>
              </a:ext>
            </a:extLst>
          </p:cNvPr>
          <p:cNvCxnSpPr/>
          <p:nvPr/>
        </p:nvCxnSpPr>
        <p:spPr>
          <a:xfrm>
            <a:off x="5247249" y="2588455"/>
            <a:ext cx="32777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020E854-8962-5041-6943-2D12F24173CB}"/>
              </a:ext>
            </a:extLst>
          </p:cNvPr>
          <p:cNvCxnSpPr/>
          <p:nvPr/>
        </p:nvCxnSpPr>
        <p:spPr>
          <a:xfrm>
            <a:off x="2377440" y="2883877"/>
            <a:ext cx="4726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2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7FE3BD-7131-F2EA-FEAA-A54D6F91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2" y="621923"/>
            <a:ext cx="8552059" cy="5891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A06AB2-4E6E-008F-3CC7-D8553E3B006B}"/>
              </a:ext>
            </a:extLst>
          </p:cNvPr>
          <p:cNvSpPr txBox="1"/>
          <p:nvPr/>
        </p:nvSpPr>
        <p:spPr>
          <a:xfrm>
            <a:off x="2504050" y="621923"/>
            <a:ext cx="6316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NSP"/>
              </a:rPr>
              <a:t>Документы, регламентирующие деятельность логопеда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987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8DA11E-2AB9-6030-F369-C525B806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09" y="903849"/>
            <a:ext cx="8890781" cy="50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9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8BF451-968D-773F-DE9E-A0114147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858680"/>
            <a:ext cx="8398413" cy="51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2780E3-EA3B-38A7-08FC-57757635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7" y="680648"/>
            <a:ext cx="7849772" cy="46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A54741-AA6A-4688-2C9D-8D40BFDA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5" y="521618"/>
            <a:ext cx="8665699" cy="49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CAAA6A-0B2E-E627-434E-1DB1CBCC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2825"/>
            <a:ext cx="10086535" cy="54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6151E6-AEE3-54FF-F768-11D8A87C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5" y="1083212"/>
            <a:ext cx="10030265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1944</TotalTime>
  <Words>68</Words>
  <Application>Microsoft Office PowerPoint</Application>
  <PresentationFormat>Широкоэкранный</PresentationFormat>
  <Paragraphs>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NSP</vt:lpstr>
      <vt:lpstr>Натуральные материалы</vt:lpstr>
      <vt:lpstr>Методические рекомендации к организации диагностической деятельности педагога-дефектолога в образовательной организации в  2023-2024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помощь педагогам Лого эксперт</vt:lpstr>
      <vt:lpstr>Методическое сопровождение учителя-логопеда в образовательной организации (сайт  МКУ РЦ «Детство»)</vt:lpstr>
      <vt:lpstr>Пример диагностических работ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к организации диагностической деятельности педагога-дефектолога в образовательной организации в 2023-2024 учебном году</dc:title>
  <dc:creator>admin</dc:creator>
  <cp:lastModifiedBy>PMPK</cp:lastModifiedBy>
  <cp:revision>7</cp:revision>
  <cp:lastPrinted>2023-08-24T09:11:45Z</cp:lastPrinted>
  <dcterms:created xsi:type="dcterms:W3CDTF">2023-08-21T21:31:18Z</dcterms:created>
  <dcterms:modified xsi:type="dcterms:W3CDTF">2023-08-24T09:26:24Z</dcterms:modified>
</cp:coreProperties>
</file>